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9"/>
  </p:notesMasterIdLst>
  <p:sldIdLst>
    <p:sldId id="459" r:id="rId5"/>
    <p:sldId id="492" r:id="rId6"/>
    <p:sldId id="461" r:id="rId7"/>
    <p:sldId id="460" r:id="rId8"/>
    <p:sldId id="478" r:id="rId9"/>
    <p:sldId id="471" r:id="rId10"/>
    <p:sldId id="463" r:id="rId11"/>
    <p:sldId id="473" r:id="rId12"/>
    <p:sldId id="474" r:id="rId13"/>
    <p:sldId id="483" r:id="rId14"/>
    <p:sldId id="486" r:id="rId15"/>
    <p:sldId id="489" r:id="rId16"/>
    <p:sldId id="487" r:id="rId17"/>
    <p:sldId id="488" r:id="rId18"/>
    <p:sldId id="472" r:id="rId19"/>
    <p:sldId id="490" r:id="rId20"/>
    <p:sldId id="482" r:id="rId21"/>
    <p:sldId id="491" r:id="rId22"/>
    <p:sldId id="475" r:id="rId23"/>
    <p:sldId id="479" r:id="rId24"/>
    <p:sldId id="480" r:id="rId25"/>
    <p:sldId id="493" r:id="rId26"/>
    <p:sldId id="485" r:id="rId27"/>
    <p:sldId id="4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F674384-6D82-40CE-BF97-C3F36EC48A96}">
          <p14:sldIdLst>
            <p14:sldId id="459"/>
            <p14:sldId id="492"/>
            <p14:sldId id="461"/>
            <p14:sldId id="460"/>
            <p14:sldId id="478"/>
            <p14:sldId id="471"/>
            <p14:sldId id="463"/>
            <p14:sldId id="473"/>
            <p14:sldId id="474"/>
            <p14:sldId id="483"/>
            <p14:sldId id="486"/>
            <p14:sldId id="489"/>
            <p14:sldId id="487"/>
            <p14:sldId id="488"/>
            <p14:sldId id="472"/>
            <p14:sldId id="490"/>
            <p14:sldId id="482"/>
            <p14:sldId id="491"/>
            <p14:sldId id="475"/>
            <p14:sldId id="479"/>
            <p14:sldId id="480"/>
            <p14:sldId id="493"/>
            <p14:sldId id="485"/>
            <p14:sldId id="442"/>
          </p14:sldIdLst>
        </p14:section>
        <p14:section name="Unused slides" id="{F2C25696-800B-473A-8E91-E98D38F9E99B}">
          <p14:sldIdLst/>
        </p14:section>
      </p14:sectionLst>
    </p:ext>
    <p:ext uri="{EFAFB233-063F-42B5-8137-9DF3F51BA10A}">
      <p15:sldGuideLst xmlns:p15="http://schemas.microsoft.com/office/powerpoint/2012/main">
        <p15:guide id="6" orient="horz" pos="3884" userDrawn="1">
          <p15:clr>
            <a:srgbClr val="A4A3A4"/>
          </p15:clr>
        </p15:guide>
        <p15:guide id="1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olinari" initials="MM" lastIdx="24" clrIdx="0">
    <p:extLst>
      <p:ext uri="{19B8F6BF-5375-455C-9EA6-DF929625EA0E}">
        <p15:presenceInfo xmlns:p15="http://schemas.microsoft.com/office/powerpoint/2012/main" userId="S::martina.molinari@panaseer.com::a28a12da-6ffc-42de-a8ac-fa38b56f3c6d" providerId="AD"/>
      </p:ext>
    </p:extLst>
  </p:cmAuthor>
  <p:cmAuthor id="2" name="Patrick Hopkins" initials="PH" lastIdx="9" clrIdx="1">
    <p:extLst>
      <p:ext uri="{19B8F6BF-5375-455C-9EA6-DF929625EA0E}">
        <p15:presenceInfo xmlns:p15="http://schemas.microsoft.com/office/powerpoint/2012/main" userId="71e7ea047b761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2121F"/>
    <a:srgbClr val="FFFFFF"/>
    <a:srgbClr val="C4C6CD"/>
    <a:srgbClr val="ACADB5"/>
    <a:srgbClr val="DCDDDF"/>
    <a:srgbClr val="C1C1C7"/>
    <a:srgbClr val="C5C5CB"/>
    <a:srgbClr val="FECB00"/>
    <a:srgbClr val="E84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8"/>
    <p:restoredTop sz="96327"/>
  </p:normalViewPr>
  <p:slideViewPr>
    <p:cSldViewPr snapToGrid="0">
      <p:cViewPr varScale="1">
        <p:scale>
          <a:sx n="141" d="100"/>
          <a:sy n="141" d="100"/>
        </p:scale>
        <p:origin x="976" y="192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70DB6-D9E9-46E7-90EC-04811BB595E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7E80478-3F69-4024-9BF1-65856D1641B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Discovery tools </a:t>
          </a:r>
        </a:p>
      </dgm:t>
    </dgm:pt>
    <dgm:pt modelId="{88FF7898-37E4-47BB-8E92-C7ADDB0BEDF2}" type="parTrans" cxnId="{879DFDCB-0C67-4C5F-9D31-F8869035F2E4}">
      <dgm:prSet/>
      <dgm:spPr/>
      <dgm:t>
        <a:bodyPr/>
        <a:lstStyle/>
        <a:p>
          <a:endParaRPr lang="en-US" sz="2000"/>
        </a:p>
      </dgm:t>
    </dgm:pt>
    <dgm:pt modelId="{0AA75621-38F2-4AE8-8556-B4A0E92F0119}" type="sibTrans" cxnId="{879DFDCB-0C67-4C5F-9D31-F8869035F2E4}">
      <dgm:prSet/>
      <dgm:spPr/>
      <dgm:t>
        <a:bodyPr/>
        <a:lstStyle/>
        <a:p>
          <a:endParaRPr lang="en-US" sz="2000"/>
        </a:p>
      </dgm:t>
    </dgm:pt>
    <dgm:pt modelId="{BF537271-1501-4EA1-8057-161C6E58EE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 err="1"/>
            <a:t>Nmap</a:t>
          </a:r>
          <a:endParaRPr lang="en-US" sz="1400" dirty="0"/>
        </a:p>
      </dgm:t>
    </dgm:pt>
    <dgm:pt modelId="{54544E6C-E335-4443-AA61-C7926396EAE0}" type="parTrans" cxnId="{10EAAFB9-50E2-436D-B26A-718385840DDA}">
      <dgm:prSet/>
      <dgm:spPr/>
      <dgm:t>
        <a:bodyPr/>
        <a:lstStyle/>
        <a:p>
          <a:endParaRPr lang="en-US" sz="2000"/>
        </a:p>
      </dgm:t>
    </dgm:pt>
    <dgm:pt modelId="{E8985B50-7DD6-4D43-BD01-448FDD339D3C}" type="sibTrans" cxnId="{10EAAFB9-50E2-436D-B26A-718385840DDA}">
      <dgm:prSet/>
      <dgm:spPr/>
      <dgm:t>
        <a:bodyPr/>
        <a:lstStyle/>
        <a:p>
          <a:endParaRPr lang="en-US" sz="2000"/>
        </a:p>
      </dgm:t>
    </dgm:pt>
    <dgm:pt modelId="{73626E69-BB7E-49FB-9C3D-B061ED3A3F8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 dirty="0"/>
            <a:t>Network</a:t>
          </a:r>
          <a:endParaRPr lang="en-US" sz="1600" dirty="0"/>
        </a:p>
      </dgm:t>
    </dgm:pt>
    <dgm:pt modelId="{42F352EE-D023-4292-901B-CB1B942D92D5}" type="parTrans" cxnId="{C92CD621-707B-41A3-88BB-0A04CCA194EA}">
      <dgm:prSet/>
      <dgm:spPr/>
      <dgm:t>
        <a:bodyPr/>
        <a:lstStyle/>
        <a:p>
          <a:endParaRPr lang="en-US" sz="2000"/>
        </a:p>
      </dgm:t>
    </dgm:pt>
    <dgm:pt modelId="{810F146D-D571-44AA-BF1E-BE7079867F73}" type="sibTrans" cxnId="{C92CD621-707B-41A3-88BB-0A04CCA194EA}">
      <dgm:prSet/>
      <dgm:spPr/>
      <dgm:t>
        <a:bodyPr/>
        <a:lstStyle/>
        <a:p>
          <a:endParaRPr lang="en-US" sz="2000"/>
        </a:p>
      </dgm:t>
    </dgm:pt>
    <dgm:pt modelId="{7E25D10F-E98B-47EF-8D43-D2E9FE977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 err="1"/>
            <a:t>Netflow</a:t>
          </a:r>
          <a:endParaRPr lang="en-US" sz="1400" dirty="0"/>
        </a:p>
      </dgm:t>
    </dgm:pt>
    <dgm:pt modelId="{DFFC2A48-837A-43F7-B4C4-2816C1EB7FA4}" type="parTrans" cxnId="{65F02ED5-A6E7-4084-830F-B0D59317AE1D}">
      <dgm:prSet/>
      <dgm:spPr/>
      <dgm:t>
        <a:bodyPr/>
        <a:lstStyle/>
        <a:p>
          <a:endParaRPr lang="en-US" sz="2000"/>
        </a:p>
      </dgm:t>
    </dgm:pt>
    <dgm:pt modelId="{5B161892-9D2D-4535-9907-0E68687DFB93}" type="sibTrans" cxnId="{65F02ED5-A6E7-4084-830F-B0D59317AE1D}">
      <dgm:prSet/>
      <dgm:spPr/>
      <dgm:t>
        <a:bodyPr/>
        <a:lstStyle/>
        <a:p>
          <a:endParaRPr lang="en-US" sz="2000"/>
        </a:p>
      </dgm:t>
    </dgm:pt>
    <dgm:pt modelId="{6B6E5791-E0AC-479B-99E3-27C8A07E939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 dirty="0"/>
            <a:t>Endpoint Agent</a:t>
          </a:r>
          <a:endParaRPr lang="en-US" sz="1600" dirty="0"/>
        </a:p>
      </dgm:t>
    </dgm:pt>
    <dgm:pt modelId="{F1B0740E-5DA6-45AA-A922-91E2E1DB364D}" type="parTrans" cxnId="{FC3EAF0A-2C7F-4876-947B-187B8D902F19}">
      <dgm:prSet/>
      <dgm:spPr/>
      <dgm:t>
        <a:bodyPr/>
        <a:lstStyle/>
        <a:p>
          <a:endParaRPr lang="en-US" sz="2000"/>
        </a:p>
      </dgm:t>
    </dgm:pt>
    <dgm:pt modelId="{D794BA91-BADE-4C19-B2B3-226B2F7F69BD}" type="sibTrans" cxnId="{FC3EAF0A-2C7F-4876-947B-187B8D902F19}">
      <dgm:prSet/>
      <dgm:spPr/>
      <dgm:t>
        <a:bodyPr/>
        <a:lstStyle/>
        <a:p>
          <a:endParaRPr lang="en-US" sz="2000"/>
        </a:p>
      </dgm:t>
    </dgm:pt>
    <dgm:pt modelId="{2A0335C9-CC55-48C2-ACE7-E8D3FA3A4C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Tanium</a:t>
          </a:r>
          <a:endParaRPr lang="en-US" sz="1400" dirty="0"/>
        </a:p>
      </dgm:t>
    </dgm:pt>
    <dgm:pt modelId="{1780C95E-BD75-4D4C-9EA6-E6BF5E76D5CC}" type="parTrans" cxnId="{D7E7A92A-254B-4E7B-947E-88109E297C48}">
      <dgm:prSet/>
      <dgm:spPr/>
      <dgm:t>
        <a:bodyPr/>
        <a:lstStyle/>
        <a:p>
          <a:endParaRPr lang="en-US" sz="2000"/>
        </a:p>
      </dgm:t>
    </dgm:pt>
    <dgm:pt modelId="{AB0472E0-D982-4DDC-9569-034271265033}" type="sibTrans" cxnId="{D7E7A92A-254B-4E7B-947E-88109E297C48}">
      <dgm:prSet/>
      <dgm:spPr/>
      <dgm:t>
        <a:bodyPr/>
        <a:lstStyle/>
        <a:p>
          <a:endParaRPr lang="en-US" sz="2000"/>
        </a:p>
      </dgm:t>
    </dgm:pt>
    <dgm:pt modelId="{D1475606-A5DB-4811-916B-C9E5B08D982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 dirty="0"/>
            <a:t>Configuration management/Patching</a:t>
          </a:r>
          <a:endParaRPr lang="en-US" sz="1600" dirty="0"/>
        </a:p>
      </dgm:t>
    </dgm:pt>
    <dgm:pt modelId="{DA596C63-E955-437F-899F-17B993A98B54}" type="parTrans" cxnId="{F27A2F17-E4AD-424C-906F-33C680404DBD}">
      <dgm:prSet/>
      <dgm:spPr/>
      <dgm:t>
        <a:bodyPr/>
        <a:lstStyle/>
        <a:p>
          <a:endParaRPr lang="en-US" sz="2000"/>
        </a:p>
      </dgm:t>
    </dgm:pt>
    <dgm:pt modelId="{19772B53-3378-4066-9A44-F318472E11A0}" type="sibTrans" cxnId="{F27A2F17-E4AD-424C-906F-33C680404DBD}">
      <dgm:prSet/>
      <dgm:spPr/>
      <dgm:t>
        <a:bodyPr/>
        <a:lstStyle/>
        <a:p>
          <a:endParaRPr lang="en-US" sz="2000"/>
        </a:p>
      </dgm:t>
    </dgm:pt>
    <dgm:pt modelId="{451690BE-BE31-49BB-A184-CF6D1B0C0A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SCCM</a:t>
          </a:r>
          <a:endParaRPr lang="en-US" sz="1400" dirty="0"/>
        </a:p>
      </dgm:t>
    </dgm:pt>
    <dgm:pt modelId="{F4583FAD-FF90-42D9-BB5A-D466E516061E}" type="parTrans" cxnId="{C5D12BE6-2DE0-496A-A7B1-A98AE1069ADC}">
      <dgm:prSet/>
      <dgm:spPr/>
      <dgm:t>
        <a:bodyPr/>
        <a:lstStyle/>
        <a:p>
          <a:endParaRPr lang="en-US" sz="2000"/>
        </a:p>
      </dgm:t>
    </dgm:pt>
    <dgm:pt modelId="{44F7E47D-009A-4A83-BF1E-F11AB15CB140}" type="sibTrans" cxnId="{C5D12BE6-2DE0-496A-A7B1-A98AE1069ADC}">
      <dgm:prSet/>
      <dgm:spPr/>
      <dgm:t>
        <a:bodyPr/>
        <a:lstStyle/>
        <a:p>
          <a:endParaRPr lang="en-US" sz="2000"/>
        </a:p>
      </dgm:t>
    </dgm:pt>
    <dgm:pt modelId="{BB675623-2044-41B8-8351-C3DB8C66AB3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600" dirty="0"/>
            <a:t>Authentication Services</a:t>
          </a:r>
          <a:endParaRPr lang="en-US" sz="1600" dirty="0"/>
        </a:p>
      </dgm:t>
    </dgm:pt>
    <dgm:pt modelId="{90DC1258-9515-4951-B691-FDF592476E65}" type="parTrans" cxnId="{1DEB520D-D15D-46EB-837E-7B1BFC96B7DD}">
      <dgm:prSet/>
      <dgm:spPr/>
      <dgm:t>
        <a:bodyPr/>
        <a:lstStyle/>
        <a:p>
          <a:endParaRPr lang="en-US" sz="2000"/>
        </a:p>
      </dgm:t>
    </dgm:pt>
    <dgm:pt modelId="{4C912A93-C246-4B12-8C9D-C616DE66B74A}" type="sibTrans" cxnId="{1DEB520D-D15D-46EB-837E-7B1BFC96B7DD}">
      <dgm:prSet/>
      <dgm:spPr/>
      <dgm:t>
        <a:bodyPr/>
        <a:lstStyle/>
        <a:p>
          <a:endParaRPr lang="en-US" sz="2000"/>
        </a:p>
      </dgm:t>
    </dgm:pt>
    <dgm:pt modelId="{88CB0724-411E-4583-B29E-16A420C32A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AD</a:t>
          </a:r>
          <a:endParaRPr lang="en-US" sz="1400" dirty="0"/>
        </a:p>
      </dgm:t>
    </dgm:pt>
    <dgm:pt modelId="{32BC3B8D-B01B-4125-9EF9-159360FDE335}" type="parTrans" cxnId="{42CC3EA4-0A09-47E8-9EA5-917526BD698F}">
      <dgm:prSet/>
      <dgm:spPr/>
      <dgm:t>
        <a:bodyPr/>
        <a:lstStyle/>
        <a:p>
          <a:endParaRPr lang="en-US" sz="2000"/>
        </a:p>
      </dgm:t>
    </dgm:pt>
    <dgm:pt modelId="{1F6801D5-4BF6-4FFA-9DC0-39F253B17E9F}" type="sibTrans" cxnId="{42CC3EA4-0A09-47E8-9EA5-917526BD698F}">
      <dgm:prSet/>
      <dgm:spPr/>
      <dgm:t>
        <a:bodyPr/>
        <a:lstStyle/>
        <a:p>
          <a:endParaRPr lang="en-US" sz="2000"/>
        </a:p>
      </dgm:t>
    </dgm:pt>
    <dgm:pt modelId="{39F40B0F-854D-F543-B7E6-04B76FB6B9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CMDB discovery modules</a:t>
          </a:r>
          <a:endParaRPr lang="en-US" sz="1400" dirty="0"/>
        </a:p>
      </dgm:t>
    </dgm:pt>
    <dgm:pt modelId="{E71C3280-2EC0-5A46-9457-BFE4674A11EB}" type="parTrans" cxnId="{D25A08C7-E9FF-AE4D-8413-F654A291E4EB}">
      <dgm:prSet/>
      <dgm:spPr/>
      <dgm:t>
        <a:bodyPr/>
        <a:lstStyle/>
        <a:p>
          <a:endParaRPr lang="en-US"/>
        </a:p>
      </dgm:t>
    </dgm:pt>
    <dgm:pt modelId="{7EB37763-0C1A-D247-8909-200B14D7620F}" type="sibTrans" cxnId="{D25A08C7-E9FF-AE4D-8413-F654A291E4EB}">
      <dgm:prSet/>
      <dgm:spPr/>
      <dgm:t>
        <a:bodyPr/>
        <a:lstStyle/>
        <a:p>
          <a:endParaRPr lang="en-US"/>
        </a:p>
      </dgm:t>
    </dgm:pt>
    <dgm:pt modelId="{34CBF2F4-6A74-3346-98D8-6C8229F670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 </a:t>
          </a:r>
          <a:r>
            <a:rPr lang="en-GB" sz="1400" dirty="0" err="1"/>
            <a:t>Vuln</a:t>
          </a:r>
          <a:r>
            <a:rPr lang="en-GB" sz="1400" dirty="0"/>
            <a:t> Scanner</a:t>
          </a:r>
          <a:endParaRPr lang="en-US" sz="1400" dirty="0"/>
        </a:p>
      </dgm:t>
    </dgm:pt>
    <dgm:pt modelId="{4B8ACE9E-9247-844E-A9CE-14BEE749F1E6}" type="parTrans" cxnId="{FD6864A0-52DF-CD44-8E42-DE6E2A4323AE}">
      <dgm:prSet/>
      <dgm:spPr/>
      <dgm:t>
        <a:bodyPr/>
        <a:lstStyle/>
        <a:p>
          <a:endParaRPr lang="en-US"/>
        </a:p>
      </dgm:t>
    </dgm:pt>
    <dgm:pt modelId="{80921A3A-5196-CF45-ABD8-9820904A3739}" type="sibTrans" cxnId="{FD6864A0-52DF-CD44-8E42-DE6E2A4323AE}">
      <dgm:prSet/>
      <dgm:spPr/>
      <dgm:t>
        <a:bodyPr/>
        <a:lstStyle/>
        <a:p>
          <a:endParaRPr lang="en-US"/>
        </a:p>
      </dgm:t>
    </dgm:pt>
    <dgm:pt modelId="{12E5F99D-D1EF-214C-9D57-62F9E150EA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Windows event logs</a:t>
          </a:r>
          <a:endParaRPr lang="en-US" sz="1400" dirty="0"/>
        </a:p>
      </dgm:t>
    </dgm:pt>
    <dgm:pt modelId="{FA421835-BCBF-C54F-A878-A6029A6E8B7E}" type="parTrans" cxnId="{518D1CE3-38E2-2A4F-91F5-5877CE26E78C}">
      <dgm:prSet/>
      <dgm:spPr/>
      <dgm:t>
        <a:bodyPr/>
        <a:lstStyle/>
        <a:p>
          <a:endParaRPr lang="en-US"/>
        </a:p>
      </dgm:t>
    </dgm:pt>
    <dgm:pt modelId="{2E1EF755-2417-314D-8135-86019E021513}" type="sibTrans" cxnId="{518D1CE3-38E2-2A4F-91F5-5877CE26E78C}">
      <dgm:prSet/>
      <dgm:spPr/>
      <dgm:t>
        <a:bodyPr/>
        <a:lstStyle/>
        <a:p>
          <a:endParaRPr lang="en-US"/>
        </a:p>
      </dgm:t>
    </dgm:pt>
    <dgm:pt modelId="{86E8401E-F872-DA44-96D3-5EEF3C336B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DHCP</a:t>
          </a:r>
          <a:endParaRPr lang="en-US" sz="1400" dirty="0"/>
        </a:p>
      </dgm:t>
    </dgm:pt>
    <dgm:pt modelId="{E2F40E74-AD3D-C74C-A5E3-2F9CEB7BA3BF}" type="parTrans" cxnId="{26A20F9C-0B73-B14C-8354-F1D2F3CBF4CA}">
      <dgm:prSet/>
      <dgm:spPr/>
      <dgm:t>
        <a:bodyPr/>
        <a:lstStyle/>
        <a:p>
          <a:endParaRPr lang="en-US"/>
        </a:p>
      </dgm:t>
    </dgm:pt>
    <dgm:pt modelId="{B72BE144-7635-6E44-8AF9-A4AEEF1AC95F}" type="sibTrans" cxnId="{26A20F9C-0B73-B14C-8354-F1D2F3CBF4CA}">
      <dgm:prSet/>
      <dgm:spPr/>
      <dgm:t>
        <a:bodyPr/>
        <a:lstStyle/>
        <a:p>
          <a:endParaRPr lang="en-US"/>
        </a:p>
      </dgm:t>
    </dgm:pt>
    <dgm:pt modelId="{6962253E-13AA-0F46-B9B9-352521653B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 err="1"/>
            <a:t>OSQuery</a:t>
          </a:r>
          <a:endParaRPr lang="en-US" sz="1400" dirty="0"/>
        </a:p>
      </dgm:t>
    </dgm:pt>
    <dgm:pt modelId="{B57D36E2-DE82-C642-8F8A-1FE0A081943F}" type="parTrans" cxnId="{C875BA54-0B17-A04C-A5D8-5E88DD38CF0B}">
      <dgm:prSet/>
      <dgm:spPr/>
      <dgm:t>
        <a:bodyPr/>
        <a:lstStyle/>
        <a:p>
          <a:endParaRPr lang="en-US"/>
        </a:p>
      </dgm:t>
    </dgm:pt>
    <dgm:pt modelId="{D901952F-B593-3E49-ACBF-9685CE58B9F3}" type="sibTrans" cxnId="{C875BA54-0B17-A04C-A5D8-5E88DD38CF0B}">
      <dgm:prSet/>
      <dgm:spPr/>
      <dgm:t>
        <a:bodyPr/>
        <a:lstStyle/>
        <a:p>
          <a:endParaRPr lang="en-US"/>
        </a:p>
      </dgm:t>
    </dgm:pt>
    <dgm:pt modelId="{0B51B318-7A1E-3C4D-BBC1-F30AE5F3BA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AV</a:t>
          </a:r>
          <a:endParaRPr lang="en-US" sz="1400" dirty="0"/>
        </a:p>
      </dgm:t>
    </dgm:pt>
    <dgm:pt modelId="{52DA79A7-59FA-B14A-B7AC-30A45A1073BD}" type="parTrans" cxnId="{68F424CF-2B05-DF49-B33C-801913868EC3}">
      <dgm:prSet/>
      <dgm:spPr/>
      <dgm:t>
        <a:bodyPr/>
        <a:lstStyle/>
        <a:p>
          <a:endParaRPr lang="en-US"/>
        </a:p>
      </dgm:t>
    </dgm:pt>
    <dgm:pt modelId="{3FCAF647-E568-4D4F-8187-9EB3920BCBF3}" type="sibTrans" cxnId="{68F424CF-2B05-DF49-B33C-801913868EC3}">
      <dgm:prSet/>
      <dgm:spPr/>
      <dgm:t>
        <a:bodyPr/>
        <a:lstStyle/>
        <a:p>
          <a:endParaRPr lang="en-US"/>
        </a:p>
      </dgm:t>
    </dgm:pt>
    <dgm:pt modelId="{5A805742-9BD4-1048-8C11-99CAFD8727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BigFix</a:t>
          </a:r>
          <a:endParaRPr lang="en-US" sz="1400" dirty="0"/>
        </a:p>
      </dgm:t>
    </dgm:pt>
    <dgm:pt modelId="{9DBE4437-EAA9-194E-AA09-A362F12C0356}" type="parTrans" cxnId="{B3BB3472-6035-794D-B2E0-C6274E4BE543}">
      <dgm:prSet/>
      <dgm:spPr/>
      <dgm:t>
        <a:bodyPr/>
        <a:lstStyle/>
        <a:p>
          <a:endParaRPr lang="en-US"/>
        </a:p>
      </dgm:t>
    </dgm:pt>
    <dgm:pt modelId="{F779B1E5-355C-1F4B-8DBC-EE1697E2D6A0}" type="sibTrans" cxnId="{B3BB3472-6035-794D-B2E0-C6274E4BE543}">
      <dgm:prSet/>
      <dgm:spPr/>
      <dgm:t>
        <a:bodyPr/>
        <a:lstStyle/>
        <a:p>
          <a:endParaRPr lang="en-US"/>
        </a:p>
      </dgm:t>
    </dgm:pt>
    <dgm:pt modelId="{7E717B6D-74CE-4D57-A11F-E6926E9A2958}" type="pres">
      <dgm:prSet presAssocID="{DD170DB6-D9E9-46E7-90EC-04811BB595EA}" presName="root" presStyleCnt="0">
        <dgm:presLayoutVars>
          <dgm:dir/>
          <dgm:resizeHandles val="exact"/>
        </dgm:presLayoutVars>
      </dgm:prSet>
      <dgm:spPr/>
    </dgm:pt>
    <dgm:pt modelId="{2968C68B-E61F-4659-93AE-30D760AA9A82}" type="pres">
      <dgm:prSet presAssocID="{B7E80478-3F69-4024-9BF1-65856D1641B4}" presName="compNode" presStyleCnt="0"/>
      <dgm:spPr/>
    </dgm:pt>
    <dgm:pt modelId="{79867CDD-5C7C-4B45-8DEF-B996DF47A347}" type="pres">
      <dgm:prSet presAssocID="{B7E80478-3F69-4024-9BF1-65856D1641B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56C0ABAC-5AD7-497A-BD6B-770ADBD7B9B0}" type="pres">
      <dgm:prSet presAssocID="{B7E80478-3F69-4024-9BF1-65856D1641B4}" presName="iconSpace" presStyleCnt="0"/>
      <dgm:spPr/>
    </dgm:pt>
    <dgm:pt modelId="{90333E04-1113-49A6-BA8B-E7C12D71D38C}" type="pres">
      <dgm:prSet presAssocID="{B7E80478-3F69-4024-9BF1-65856D1641B4}" presName="parTx" presStyleLbl="revTx" presStyleIdx="0" presStyleCnt="10">
        <dgm:presLayoutVars>
          <dgm:chMax val="0"/>
          <dgm:chPref val="0"/>
        </dgm:presLayoutVars>
      </dgm:prSet>
      <dgm:spPr/>
    </dgm:pt>
    <dgm:pt modelId="{C5A7FAEF-688C-48A4-B5B4-A634D667FE7E}" type="pres">
      <dgm:prSet presAssocID="{B7E80478-3F69-4024-9BF1-65856D1641B4}" presName="txSpace" presStyleCnt="0"/>
      <dgm:spPr/>
    </dgm:pt>
    <dgm:pt modelId="{FCC8DD2B-BAFA-4580-9736-261E0B6B26F0}" type="pres">
      <dgm:prSet presAssocID="{B7E80478-3F69-4024-9BF1-65856D1641B4}" presName="desTx" presStyleLbl="revTx" presStyleIdx="1" presStyleCnt="10">
        <dgm:presLayoutVars/>
      </dgm:prSet>
      <dgm:spPr/>
    </dgm:pt>
    <dgm:pt modelId="{1004AC4F-88E4-4A82-9359-DE2E1BF24AA9}" type="pres">
      <dgm:prSet presAssocID="{0AA75621-38F2-4AE8-8556-B4A0E92F0119}" presName="sibTrans" presStyleCnt="0"/>
      <dgm:spPr/>
    </dgm:pt>
    <dgm:pt modelId="{3E190578-5D22-44A1-A4A4-DCC047EEB345}" type="pres">
      <dgm:prSet presAssocID="{73626E69-BB7E-49FB-9C3D-B061ED3A3F88}" presName="compNode" presStyleCnt="0"/>
      <dgm:spPr/>
    </dgm:pt>
    <dgm:pt modelId="{7823E356-A793-4800-A4F3-F3D20212D47F}" type="pres">
      <dgm:prSet presAssocID="{73626E69-BB7E-49FB-9C3D-B061ED3A3F8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2E137BDA-C1FC-4470-BB4F-4E29EF5BF24E}" type="pres">
      <dgm:prSet presAssocID="{73626E69-BB7E-49FB-9C3D-B061ED3A3F88}" presName="iconSpace" presStyleCnt="0"/>
      <dgm:spPr/>
    </dgm:pt>
    <dgm:pt modelId="{7F88B3FE-427C-4D86-9761-8DAA2736858D}" type="pres">
      <dgm:prSet presAssocID="{73626E69-BB7E-49FB-9C3D-B061ED3A3F88}" presName="parTx" presStyleLbl="revTx" presStyleIdx="2" presStyleCnt="10">
        <dgm:presLayoutVars>
          <dgm:chMax val="0"/>
          <dgm:chPref val="0"/>
        </dgm:presLayoutVars>
      </dgm:prSet>
      <dgm:spPr/>
    </dgm:pt>
    <dgm:pt modelId="{A0766F61-3E3C-4B59-871A-84EEEBFFC80F}" type="pres">
      <dgm:prSet presAssocID="{73626E69-BB7E-49FB-9C3D-B061ED3A3F88}" presName="txSpace" presStyleCnt="0"/>
      <dgm:spPr/>
    </dgm:pt>
    <dgm:pt modelId="{2B8A146D-E65B-4A59-B845-735BB8FC8357}" type="pres">
      <dgm:prSet presAssocID="{73626E69-BB7E-49FB-9C3D-B061ED3A3F88}" presName="desTx" presStyleLbl="revTx" presStyleIdx="3" presStyleCnt="10">
        <dgm:presLayoutVars/>
      </dgm:prSet>
      <dgm:spPr/>
    </dgm:pt>
    <dgm:pt modelId="{FD7A512C-41D1-4735-A14A-38C074493F05}" type="pres">
      <dgm:prSet presAssocID="{810F146D-D571-44AA-BF1E-BE7079867F73}" presName="sibTrans" presStyleCnt="0"/>
      <dgm:spPr/>
    </dgm:pt>
    <dgm:pt modelId="{696FB1A5-3B22-4466-A539-52285C6913E1}" type="pres">
      <dgm:prSet presAssocID="{6B6E5791-E0AC-479B-99E3-27C8A07E939E}" presName="compNode" presStyleCnt="0"/>
      <dgm:spPr/>
    </dgm:pt>
    <dgm:pt modelId="{91795A2B-79E7-4759-9985-D7D89B1DB361}" type="pres">
      <dgm:prSet presAssocID="{6B6E5791-E0AC-479B-99E3-27C8A07E93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7B617717-7DAC-43E5-A45F-634C08E7E92B}" type="pres">
      <dgm:prSet presAssocID="{6B6E5791-E0AC-479B-99E3-27C8A07E939E}" presName="iconSpace" presStyleCnt="0"/>
      <dgm:spPr/>
    </dgm:pt>
    <dgm:pt modelId="{A8CEC713-20D4-4F16-9E97-28B6C91A9305}" type="pres">
      <dgm:prSet presAssocID="{6B6E5791-E0AC-479B-99E3-27C8A07E939E}" presName="parTx" presStyleLbl="revTx" presStyleIdx="4" presStyleCnt="10">
        <dgm:presLayoutVars>
          <dgm:chMax val="0"/>
          <dgm:chPref val="0"/>
        </dgm:presLayoutVars>
      </dgm:prSet>
      <dgm:spPr/>
    </dgm:pt>
    <dgm:pt modelId="{3E4B4476-5E49-42D6-B45C-56D866086739}" type="pres">
      <dgm:prSet presAssocID="{6B6E5791-E0AC-479B-99E3-27C8A07E939E}" presName="txSpace" presStyleCnt="0"/>
      <dgm:spPr/>
    </dgm:pt>
    <dgm:pt modelId="{8A93AE32-6810-4BB1-B4F2-4FE3C77CB76C}" type="pres">
      <dgm:prSet presAssocID="{6B6E5791-E0AC-479B-99E3-27C8A07E939E}" presName="desTx" presStyleLbl="revTx" presStyleIdx="5" presStyleCnt="10">
        <dgm:presLayoutVars/>
      </dgm:prSet>
      <dgm:spPr/>
    </dgm:pt>
    <dgm:pt modelId="{F5DEA90C-F82E-457C-B2B0-C5C52FC8B908}" type="pres">
      <dgm:prSet presAssocID="{D794BA91-BADE-4C19-B2B3-226B2F7F69BD}" presName="sibTrans" presStyleCnt="0"/>
      <dgm:spPr/>
    </dgm:pt>
    <dgm:pt modelId="{A0CA7634-C533-4CB2-9A98-BAD598FB9D0D}" type="pres">
      <dgm:prSet presAssocID="{D1475606-A5DB-4811-916B-C9E5B08D9825}" presName="compNode" presStyleCnt="0"/>
      <dgm:spPr/>
    </dgm:pt>
    <dgm:pt modelId="{052837F7-2CF3-4F79-8B9C-B51E1344D11C}" type="pres">
      <dgm:prSet presAssocID="{D1475606-A5DB-4811-916B-C9E5B08D98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9FA4FFE-CF2C-4B13-A8FD-425FC85106B7}" type="pres">
      <dgm:prSet presAssocID="{D1475606-A5DB-4811-916B-C9E5B08D9825}" presName="iconSpace" presStyleCnt="0"/>
      <dgm:spPr/>
    </dgm:pt>
    <dgm:pt modelId="{4A45BB47-6ABB-45F6-95B9-26964FDD8DBA}" type="pres">
      <dgm:prSet presAssocID="{D1475606-A5DB-4811-916B-C9E5B08D9825}" presName="parTx" presStyleLbl="revTx" presStyleIdx="6" presStyleCnt="10">
        <dgm:presLayoutVars>
          <dgm:chMax val="0"/>
          <dgm:chPref val="0"/>
        </dgm:presLayoutVars>
      </dgm:prSet>
      <dgm:spPr/>
    </dgm:pt>
    <dgm:pt modelId="{71B2B4A4-0EDA-435D-97B8-C03BE64B7E78}" type="pres">
      <dgm:prSet presAssocID="{D1475606-A5DB-4811-916B-C9E5B08D9825}" presName="txSpace" presStyleCnt="0"/>
      <dgm:spPr/>
    </dgm:pt>
    <dgm:pt modelId="{B7E1E681-5053-4D6A-A2D2-2106BD7B4DF5}" type="pres">
      <dgm:prSet presAssocID="{D1475606-A5DB-4811-916B-C9E5B08D9825}" presName="desTx" presStyleLbl="revTx" presStyleIdx="7" presStyleCnt="10">
        <dgm:presLayoutVars/>
      </dgm:prSet>
      <dgm:spPr/>
    </dgm:pt>
    <dgm:pt modelId="{21A93720-EFAE-44D3-81A7-53DA17D9AE68}" type="pres">
      <dgm:prSet presAssocID="{19772B53-3378-4066-9A44-F318472E11A0}" presName="sibTrans" presStyleCnt="0"/>
      <dgm:spPr/>
    </dgm:pt>
    <dgm:pt modelId="{70054E94-38B1-4546-8A6C-E72673C11665}" type="pres">
      <dgm:prSet presAssocID="{BB675623-2044-41B8-8351-C3DB8C66AB35}" presName="compNode" presStyleCnt="0"/>
      <dgm:spPr/>
    </dgm:pt>
    <dgm:pt modelId="{0E5C2A70-1735-4826-A101-F59939B42196}" type="pres">
      <dgm:prSet presAssocID="{BB675623-2044-41B8-8351-C3DB8C66AB3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B4261103-4BDA-4BF1-B350-139F3C71284F}" type="pres">
      <dgm:prSet presAssocID="{BB675623-2044-41B8-8351-C3DB8C66AB35}" presName="iconSpace" presStyleCnt="0"/>
      <dgm:spPr/>
    </dgm:pt>
    <dgm:pt modelId="{0F38F3B2-487B-43DC-908B-88E7A3B1026B}" type="pres">
      <dgm:prSet presAssocID="{BB675623-2044-41B8-8351-C3DB8C66AB35}" presName="parTx" presStyleLbl="revTx" presStyleIdx="8" presStyleCnt="10">
        <dgm:presLayoutVars>
          <dgm:chMax val="0"/>
          <dgm:chPref val="0"/>
        </dgm:presLayoutVars>
      </dgm:prSet>
      <dgm:spPr/>
    </dgm:pt>
    <dgm:pt modelId="{843B765E-C413-45DD-B3B2-7854E92ED61D}" type="pres">
      <dgm:prSet presAssocID="{BB675623-2044-41B8-8351-C3DB8C66AB35}" presName="txSpace" presStyleCnt="0"/>
      <dgm:spPr/>
    </dgm:pt>
    <dgm:pt modelId="{D9756616-2CAA-421F-BE55-4F9501CFFA08}" type="pres">
      <dgm:prSet presAssocID="{BB675623-2044-41B8-8351-C3DB8C66AB35}" presName="desTx" presStyleLbl="revTx" presStyleIdx="9" presStyleCnt="10">
        <dgm:presLayoutVars/>
      </dgm:prSet>
      <dgm:spPr/>
    </dgm:pt>
  </dgm:ptLst>
  <dgm:cxnLst>
    <dgm:cxn modelId="{FC3EAF0A-2C7F-4876-947B-187B8D902F19}" srcId="{DD170DB6-D9E9-46E7-90EC-04811BB595EA}" destId="{6B6E5791-E0AC-479B-99E3-27C8A07E939E}" srcOrd="2" destOrd="0" parTransId="{F1B0740E-5DA6-45AA-A922-91E2E1DB364D}" sibTransId="{D794BA91-BADE-4C19-B2B3-226B2F7F69BD}"/>
    <dgm:cxn modelId="{1DEB520D-D15D-46EB-837E-7B1BFC96B7DD}" srcId="{DD170DB6-D9E9-46E7-90EC-04811BB595EA}" destId="{BB675623-2044-41B8-8351-C3DB8C66AB35}" srcOrd="4" destOrd="0" parTransId="{90DC1258-9515-4951-B691-FDF592476E65}" sibTransId="{4C912A93-C246-4B12-8C9D-C616DE66B74A}"/>
    <dgm:cxn modelId="{6DD0BD0E-E538-4549-83C8-6F0ACB68C6A3}" type="presOf" srcId="{12E5F99D-D1EF-214C-9D57-62F9E150EAE8}" destId="{2B8A146D-E65B-4A59-B845-735BB8FC8357}" srcOrd="0" destOrd="1" presId="urn:microsoft.com/office/officeart/2018/2/layout/IconLabelDescriptionList"/>
    <dgm:cxn modelId="{591AA811-5CB6-455C-A0E0-C220F4910ABD}" type="presOf" srcId="{B7E80478-3F69-4024-9BF1-65856D1641B4}" destId="{90333E04-1113-49A6-BA8B-E7C12D71D38C}" srcOrd="0" destOrd="0" presId="urn:microsoft.com/office/officeart/2018/2/layout/IconLabelDescriptionList"/>
    <dgm:cxn modelId="{2867BA11-00A5-5041-ACFE-A473B2DA5F53}" type="presOf" srcId="{0B51B318-7A1E-3C4D-BBC1-F30AE5F3BA7E}" destId="{8A93AE32-6810-4BB1-B4F2-4FE3C77CB76C}" srcOrd="0" destOrd="2" presId="urn:microsoft.com/office/officeart/2018/2/layout/IconLabelDescriptionList"/>
    <dgm:cxn modelId="{F27A2F17-E4AD-424C-906F-33C680404DBD}" srcId="{DD170DB6-D9E9-46E7-90EC-04811BB595EA}" destId="{D1475606-A5DB-4811-916B-C9E5B08D9825}" srcOrd="3" destOrd="0" parTransId="{DA596C63-E955-437F-899F-17B993A98B54}" sibTransId="{19772B53-3378-4066-9A44-F318472E11A0}"/>
    <dgm:cxn modelId="{0971771E-94CA-44ED-B69F-2AC6485F2784}" type="presOf" srcId="{BF537271-1501-4EA1-8057-161C6E58EE18}" destId="{FCC8DD2B-BAFA-4580-9736-261E0B6B26F0}" srcOrd="0" destOrd="0" presId="urn:microsoft.com/office/officeart/2018/2/layout/IconLabelDescriptionList"/>
    <dgm:cxn modelId="{C92CD621-707B-41A3-88BB-0A04CCA194EA}" srcId="{DD170DB6-D9E9-46E7-90EC-04811BB595EA}" destId="{73626E69-BB7E-49FB-9C3D-B061ED3A3F88}" srcOrd="1" destOrd="0" parTransId="{42F352EE-D023-4292-901B-CB1B942D92D5}" sibTransId="{810F146D-D571-44AA-BF1E-BE7079867F73}"/>
    <dgm:cxn modelId="{B89AE529-00A2-414F-8B06-B6B67DC086A7}" type="presOf" srcId="{2A0335C9-CC55-48C2-ACE7-E8D3FA3A4C04}" destId="{8A93AE32-6810-4BB1-B4F2-4FE3C77CB76C}" srcOrd="0" destOrd="0" presId="urn:microsoft.com/office/officeart/2018/2/layout/IconLabelDescriptionList"/>
    <dgm:cxn modelId="{D7E7A92A-254B-4E7B-947E-88109E297C48}" srcId="{6B6E5791-E0AC-479B-99E3-27C8A07E939E}" destId="{2A0335C9-CC55-48C2-ACE7-E8D3FA3A4C04}" srcOrd="0" destOrd="0" parTransId="{1780C95E-BD75-4D4C-9EA6-E6BF5E76D5CC}" sibTransId="{AB0472E0-D982-4DDC-9569-034271265033}"/>
    <dgm:cxn modelId="{6022ED3F-CFE0-1F4A-A4FC-7B528FEE387A}" type="presOf" srcId="{39F40B0F-854D-F543-B7E6-04B76FB6B947}" destId="{FCC8DD2B-BAFA-4580-9736-261E0B6B26F0}" srcOrd="0" destOrd="1" presId="urn:microsoft.com/office/officeart/2018/2/layout/IconLabelDescriptionList"/>
    <dgm:cxn modelId="{B8DB7053-EB59-904A-BFCA-69CD1E84D8C8}" type="presOf" srcId="{34CBF2F4-6A74-3346-98D8-6C8229F67066}" destId="{FCC8DD2B-BAFA-4580-9736-261E0B6B26F0}" srcOrd="0" destOrd="2" presId="urn:microsoft.com/office/officeart/2018/2/layout/IconLabelDescriptionList"/>
    <dgm:cxn modelId="{C875BA54-0B17-A04C-A5D8-5E88DD38CF0B}" srcId="{6B6E5791-E0AC-479B-99E3-27C8A07E939E}" destId="{6962253E-13AA-0F46-B9B9-352521653B71}" srcOrd="1" destOrd="0" parTransId="{B57D36E2-DE82-C642-8F8A-1FE0A081943F}" sibTransId="{D901952F-B593-3E49-ACBF-9685CE58B9F3}"/>
    <dgm:cxn modelId="{10D87C60-36E1-EE49-B4B1-DD6F79071A70}" type="presOf" srcId="{5A805742-9BD4-1048-8C11-99CAFD87272F}" destId="{B7E1E681-5053-4D6A-A2D2-2106BD7B4DF5}" srcOrd="0" destOrd="1" presId="urn:microsoft.com/office/officeart/2018/2/layout/IconLabelDescriptionList"/>
    <dgm:cxn modelId="{0AEC5B66-9E1D-6449-8AB3-051689FD3AD8}" type="presOf" srcId="{86E8401E-F872-DA44-96D3-5EEF3C336B7F}" destId="{2B8A146D-E65B-4A59-B845-735BB8FC8357}" srcOrd="0" destOrd="2" presId="urn:microsoft.com/office/officeart/2018/2/layout/IconLabelDescriptionList"/>
    <dgm:cxn modelId="{B3BB3472-6035-794D-B2E0-C6274E4BE543}" srcId="{D1475606-A5DB-4811-916B-C9E5B08D9825}" destId="{5A805742-9BD4-1048-8C11-99CAFD87272F}" srcOrd="1" destOrd="0" parTransId="{9DBE4437-EAA9-194E-AA09-A362F12C0356}" sibTransId="{F779B1E5-355C-1F4B-8DBC-EE1697E2D6A0}"/>
    <dgm:cxn modelId="{3B965C7F-7B33-46E4-979F-011EF6A50AF5}" type="presOf" srcId="{7E25D10F-E98B-47EF-8D43-D2E9FE977E8F}" destId="{2B8A146D-E65B-4A59-B845-735BB8FC8357}" srcOrd="0" destOrd="0" presId="urn:microsoft.com/office/officeart/2018/2/layout/IconLabelDescriptionList"/>
    <dgm:cxn modelId="{E89E2091-CCA8-491B-B488-D029788F7ACC}" type="presOf" srcId="{DD170DB6-D9E9-46E7-90EC-04811BB595EA}" destId="{7E717B6D-74CE-4D57-A11F-E6926E9A2958}" srcOrd="0" destOrd="0" presId="urn:microsoft.com/office/officeart/2018/2/layout/IconLabelDescriptionList"/>
    <dgm:cxn modelId="{26A20F9C-0B73-B14C-8354-F1D2F3CBF4CA}" srcId="{73626E69-BB7E-49FB-9C3D-B061ED3A3F88}" destId="{86E8401E-F872-DA44-96D3-5EEF3C336B7F}" srcOrd="2" destOrd="0" parTransId="{E2F40E74-AD3D-C74C-A5E3-2F9CEB7BA3BF}" sibTransId="{B72BE144-7635-6E44-8AF9-A4AEEF1AC95F}"/>
    <dgm:cxn modelId="{FD6864A0-52DF-CD44-8E42-DE6E2A4323AE}" srcId="{B7E80478-3F69-4024-9BF1-65856D1641B4}" destId="{34CBF2F4-6A74-3346-98D8-6C8229F67066}" srcOrd="2" destOrd="0" parTransId="{4B8ACE9E-9247-844E-A9CE-14BEE749F1E6}" sibTransId="{80921A3A-5196-CF45-ABD8-9820904A3739}"/>
    <dgm:cxn modelId="{42CC3EA4-0A09-47E8-9EA5-917526BD698F}" srcId="{BB675623-2044-41B8-8351-C3DB8C66AB35}" destId="{88CB0724-411E-4583-B29E-16A420C32A59}" srcOrd="0" destOrd="0" parTransId="{32BC3B8D-B01B-4125-9EF9-159360FDE335}" sibTransId="{1F6801D5-4BF6-4FFA-9DC0-39F253B17E9F}"/>
    <dgm:cxn modelId="{EE8695A4-3606-4912-BD9D-8EEA40769704}" type="presOf" srcId="{73626E69-BB7E-49FB-9C3D-B061ED3A3F88}" destId="{7F88B3FE-427C-4D86-9761-8DAA2736858D}" srcOrd="0" destOrd="0" presId="urn:microsoft.com/office/officeart/2018/2/layout/IconLabelDescriptionList"/>
    <dgm:cxn modelId="{40062EB8-DD37-47DB-A5D7-B7893B261A5B}" type="presOf" srcId="{BB675623-2044-41B8-8351-C3DB8C66AB35}" destId="{0F38F3B2-487B-43DC-908B-88E7A3B1026B}" srcOrd="0" destOrd="0" presId="urn:microsoft.com/office/officeart/2018/2/layout/IconLabelDescriptionList"/>
    <dgm:cxn modelId="{0B5673B9-7F99-4856-B5A7-6B94279248A8}" type="presOf" srcId="{D1475606-A5DB-4811-916B-C9E5B08D9825}" destId="{4A45BB47-6ABB-45F6-95B9-26964FDD8DBA}" srcOrd="0" destOrd="0" presId="urn:microsoft.com/office/officeart/2018/2/layout/IconLabelDescriptionList"/>
    <dgm:cxn modelId="{10EAAFB9-50E2-436D-B26A-718385840DDA}" srcId="{B7E80478-3F69-4024-9BF1-65856D1641B4}" destId="{BF537271-1501-4EA1-8057-161C6E58EE18}" srcOrd="0" destOrd="0" parTransId="{54544E6C-E335-4443-AA61-C7926396EAE0}" sibTransId="{E8985B50-7DD6-4D43-BD01-448FDD339D3C}"/>
    <dgm:cxn modelId="{D25A08C7-E9FF-AE4D-8413-F654A291E4EB}" srcId="{B7E80478-3F69-4024-9BF1-65856D1641B4}" destId="{39F40B0F-854D-F543-B7E6-04B76FB6B947}" srcOrd="1" destOrd="0" parTransId="{E71C3280-2EC0-5A46-9457-BFE4674A11EB}" sibTransId="{7EB37763-0C1A-D247-8909-200B14D7620F}"/>
    <dgm:cxn modelId="{879DFDCB-0C67-4C5F-9D31-F8869035F2E4}" srcId="{DD170DB6-D9E9-46E7-90EC-04811BB595EA}" destId="{B7E80478-3F69-4024-9BF1-65856D1641B4}" srcOrd="0" destOrd="0" parTransId="{88FF7898-37E4-47BB-8E92-C7ADDB0BEDF2}" sibTransId="{0AA75621-38F2-4AE8-8556-B4A0E92F0119}"/>
    <dgm:cxn modelId="{68F424CF-2B05-DF49-B33C-801913868EC3}" srcId="{6B6E5791-E0AC-479B-99E3-27C8A07E939E}" destId="{0B51B318-7A1E-3C4D-BBC1-F30AE5F3BA7E}" srcOrd="2" destOrd="0" parTransId="{52DA79A7-59FA-B14A-B7AC-30A45A1073BD}" sibTransId="{3FCAF647-E568-4D4F-8187-9EB3920BCBF3}"/>
    <dgm:cxn modelId="{AE7623D0-BBF8-4BE4-AE98-73EDE9691A48}" type="presOf" srcId="{88CB0724-411E-4583-B29E-16A420C32A59}" destId="{D9756616-2CAA-421F-BE55-4F9501CFFA08}" srcOrd="0" destOrd="0" presId="urn:microsoft.com/office/officeart/2018/2/layout/IconLabelDescriptionList"/>
    <dgm:cxn modelId="{65F02ED5-A6E7-4084-830F-B0D59317AE1D}" srcId="{73626E69-BB7E-49FB-9C3D-B061ED3A3F88}" destId="{7E25D10F-E98B-47EF-8D43-D2E9FE977E8F}" srcOrd="0" destOrd="0" parTransId="{DFFC2A48-837A-43F7-B4C4-2816C1EB7FA4}" sibTransId="{5B161892-9D2D-4535-9907-0E68687DFB93}"/>
    <dgm:cxn modelId="{518D1CE3-38E2-2A4F-91F5-5877CE26E78C}" srcId="{73626E69-BB7E-49FB-9C3D-B061ED3A3F88}" destId="{12E5F99D-D1EF-214C-9D57-62F9E150EAE8}" srcOrd="1" destOrd="0" parTransId="{FA421835-BCBF-C54F-A878-A6029A6E8B7E}" sibTransId="{2E1EF755-2417-314D-8135-86019E021513}"/>
    <dgm:cxn modelId="{2C5D7DE3-E4BA-49BC-BB55-C17B67E813BC}" type="presOf" srcId="{6B6E5791-E0AC-479B-99E3-27C8A07E939E}" destId="{A8CEC713-20D4-4F16-9E97-28B6C91A9305}" srcOrd="0" destOrd="0" presId="urn:microsoft.com/office/officeart/2018/2/layout/IconLabelDescriptionList"/>
    <dgm:cxn modelId="{C5D12BE6-2DE0-496A-A7B1-A98AE1069ADC}" srcId="{D1475606-A5DB-4811-916B-C9E5B08D9825}" destId="{451690BE-BE31-49BB-A184-CF6D1B0C0A6A}" srcOrd="0" destOrd="0" parTransId="{F4583FAD-FF90-42D9-BB5A-D466E516061E}" sibTransId="{44F7E47D-009A-4A83-BF1E-F11AB15CB140}"/>
    <dgm:cxn modelId="{3D687FF3-BB07-864A-86AB-8E8C40F2B6D7}" type="presOf" srcId="{6962253E-13AA-0F46-B9B9-352521653B71}" destId="{8A93AE32-6810-4BB1-B4F2-4FE3C77CB76C}" srcOrd="0" destOrd="1" presId="urn:microsoft.com/office/officeart/2018/2/layout/IconLabelDescriptionList"/>
    <dgm:cxn modelId="{212193F5-C724-47B3-A2FF-F0AFC68BEC4E}" type="presOf" srcId="{451690BE-BE31-49BB-A184-CF6D1B0C0A6A}" destId="{B7E1E681-5053-4D6A-A2D2-2106BD7B4DF5}" srcOrd="0" destOrd="0" presId="urn:microsoft.com/office/officeart/2018/2/layout/IconLabelDescriptionList"/>
    <dgm:cxn modelId="{C86A755A-0A4A-48C3-9719-7F0E7BE9D8CE}" type="presParOf" srcId="{7E717B6D-74CE-4D57-A11F-E6926E9A2958}" destId="{2968C68B-E61F-4659-93AE-30D760AA9A82}" srcOrd="0" destOrd="0" presId="urn:microsoft.com/office/officeart/2018/2/layout/IconLabelDescriptionList"/>
    <dgm:cxn modelId="{BD20F90B-B844-4684-8181-AA3AB3099D8A}" type="presParOf" srcId="{2968C68B-E61F-4659-93AE-30D760AA9A82}" destId="{79867CDD-5C7C-4B45-8DEF-B996DF47A347}" srcOrd="0" destOrd="0" presId="urn:microsoft.com/office/officeart/2018/2/layout/IconLabelDescriptionList"/>
    <dgm:cxn modelId="{BC66ABE7-EF1A-463D-9B22-96A6105D0C7B}" type="presParOf" srcId="{2968C68B-E61F-4659-93AE-30D760AA9A82}" destId="{56C0ABAC-5AD7-497A-BD6B-770ADBD7B9B0}" srcOrd="1" destOrd="0" presId="urn:microsoft.com/office/officeart/2018/2/layout/IconLabelDescriptionList"/>
    <dgm:cxn modelId="{E1029F7E-6849-402F-B7F5-0F0778CFAB54}" type="presParOf" srcId="{2968C68B-E61F-4659-93AE-30D760AA9A82}" destId="{90333E04-1113-49A6-BA8B-E7C12D71D38C}" srcOrd="2" destOrd="0" presId="urn:microsoft.com/office/officeart/2018/2/layout/IconLabelDescriptionList"/>
    <dgm:cxn modelId="{AA96ACF5-D5D2-41E8-9A69-E4FFADB12AB1}" type="presParOf" srcId="{2968C68B-E61F-4659-93AE-30D760AA9A82}" destId="{C5A7FAEF-688C-48A4-B5B4-A634D667FE7E}" srcOrd="3" destOrd="0" presId="urn:microsoft.com/office/officeart/2018/2/layout/IconLabelDescriptionList"/>
    <dgm:cxn modelId="{B9F32FD1-2FD9-4F8E-98F5-F3D94C0ED857}" type="presParOf" srcId="{2968C68B-E61F-4659-93AE-30D760AA9A82}" destId="{FCC8DD2B-BAFA-4580-9736-261E0B6B26F0}" srcOrd="4" destOrd="0" presId="urn:microsoft.com/office/officeart/2018/2/layout/IconLabelDescriptionList"/>
    <dgm:cxn modelId="{EB1FBA3C-9A31-4102-A699-8D8439FC8800}" type="presParOf" srcId="{7E717B6D-74CE-4D57-A11F-E6926E9A2958}" destId="{1004AC4F-88E4-4A82-9359-DE2E1BF24AA9}" srcOrd="1" destOrd="0" presId="urn:microsoft.com/office/officeart/2018/2/layout/IconLabelDescriptionList"/>
    <dgm:cxn modelId="{D8457B4F-080F-42B0-BFBA-DE95C081371A}" type="presParOf" srcId="{7E717B6D-74CE-4D57-A11F-E6926E9A2958}" destId="{3E190578-5D22-44A1-A4A4-DCC047EEB345}" srcOrd="2" destOrd="0" presId="urn:microsoft.com/office/officeart/2018/2/layout/IconLabelDescriptionList"/>
    <dgm:cxn modelId="{4C74DFCA-1D4E-4EA4-9324-83A9DEE4E8C8}" type="presParOf" srcId="{3E190578-5D22-44A1-A4A4-DCC047EEB345}" destId="{7823E356-A793-4800-A4F3-F3D20212D47F}" srcOrd="0" destOrd="0" presId="urn:microsoft.com/office/officeart/2018/2/layout/IconLabelDescriptionList"/>
    <dgm:cxn modelId="{61247CB6-21BD-4567-AF7A-2A117A39949A}" type="presParOf" srcId="{3E190578-5D22-44A1-A4A4-DCC047EEB345}" destId="{2E137BDA-C1FC-4470-BB4F-4E29EF5BF24E}" srcOrd="1" destOrd="0" presId="urn:microsoft.com/office/officeart/2018/2/layout/IconLabelDescriptionList"/>
    <dgm:cxn modelId="{02BDFCA1-43DC-41E7-AC99-EE462DEE3114}" type="presParOf" srcId="{3E190578-5D22-44A1-A4A4-DCC047EEB345}" destId="{7F88B3FE-427C-4D86-9761-8DAA2736858D}" srcOrd="2" destOrd="0" presId="urn:microsoft.com/office/officeart/2018/2/layout/IconLabelDescriptionList"/>
    <dgm:cxn modelId="{A152EA83-0C73-48D8-A0B3-C7C00F5718BC}" type="presParOf" srcId="{3E190578-5D22-44A1-A4A4-DCC047EEB345}" destId="{A0766F61-3E3C-4B59-871A-84EEEBFFC80F}" srcOrd="3" destOrd="0" presId="urn:microsoft.com/office/officeart/2018/2/layout/IconLabelDescriptionList"/>
    <dgm:cxn modelId="{3C312159-AF21-4A0A-AF39-B4244E957522}" type="presParOf" srcId="{3E190578-5D22-44A1-A4A4-DCC047EEB345}" destId="{2B8A146D-E65B-4A59-B845-735BB8FC8357}" srcOrd="4" destOrd="0" presId="urn:microsoft.com/office/officeart/2018/2/layout/IconLabelDescriptionList"/>
    <dgm:cxn modelId="{4191407A-6952-43B9-AEC7-8B4E63EAB6B3}" type="presParOf" srcId="{7E717B6D-74CE-4D57-A11F-E6926E9A2958}" destId="{FD7A512C-41D1-4735-A14A-38C074493F05}" srcOrd="3" destOrd="0" presId="urn:microsoft.com/office/officeart/2018/2/layout/IconLabelDescriptionList"/>
    <dgm:cxn modelId="{C30F45B7-2A32-4616-A6D4-08400547282C}" type="presParOf" srcId="{7E717B6D-74CE-4D57-A11F-E6926E9A2958}" destId="{696FB1A5-3B22-4466-A539-52285C6913E1}" srcOrd="4" destOrd="0" presId="urn:microsoft.com/office/officeart/2018/2/layout/IconLabelDescriptionList"/>
    <dgm:cxn modelId="{55420489-D4DB-4832-898A-F8790E909239}" type="presParOf" srcId="{696FB1A5-3B22-4466-A539-52285C6913E1}" destId="{91795A2B-79E7-4759-9985-D7D89B1DB361}" srcOrd="0" destOrd="0" presId="urn:microsoft.com/office/officeart/2018/2/layout/IconLabelDescriptionList"/>
    <dgm:cxn modelId="{4B3EE995-516B-4E1E-A12E-DE1903DDF005}" type="presParOf" srcId="{696FB1A5-3B22-4466-A539-52285C6913E1}" destId="{7B617717-7DAC-43E5-A45F-634C08E7E92B}" srcOrd="1" destOrd="0" presId="urn:microsoft.com/office/officeart/2018/2/layout/IconLabelDescriptionList"/>
    <dgm:cxn modelId="{F13A1D2F-F499-4774-99CD-6315BA6A7156}" type="presParOf" srcId="{696FB1A5-3B22-4466-A539-52285C6913E1}" destId="{A8CEC713-20D4-4F16-9E97-28B6C91A9305}" srcOrd="2" destOrd="0" presId="urn:microsoft.com/office/officeart/2018/2/layout/IconLabelDescriptionList"/>
    <dgm:cxn modelId="{70CE3A24-7ED9-4B99-B461-3473942F2A13}" type="presParOf" srcId="{696FB1A5-3B22-4466-A539-52285C6913E1}" destId="{3E4B4476-5E49-42D6-B45C-56D866086739}" srcOrd="3" destOrd="0" presId="urn:microsoft.com/office/officeart/2018/2/layout/IconLabelDescriptionList"/>
    <dgm:cxn modelId="{139F337E-7D01-4BA4-A58C-49D4762A2863}" type="presParOf" srcId="{696FB1A5-3B22-4466-A539-52285C6913E1}" destId="{8A93AE32-6810-4BB1-B4F2-4FE3C77CB76C}" srcOrd="4" destOrd="0" presId="urn:microsoft.com/office/officeart/2018/2/layout/IconLabelDescriptionList"/>
    <dgm:cxn modelId="{1BC19323-F40E-4CD9-8F94-16B96E8D6962}" type="presParOf" srcId="{7E717B6D-74CE-4D57-A11F-E6926E9A2958}" destId="{F5DEA90C-F82E-457C-B2B0-C5C52FC8B908}" srcOrd="5" destOrd="0" presId="urn:microsoft.com/office/officeart/2018/2/layout/IconLabelDescriptionList"/>
    <dgm:cxn modelId="{6052B831-9AE9-4E28-B99F-FE14B2731C66}" type="presParOf" srcId="{7E717B6D-74CE-4D57-A11F-E6926E9A2958}" destId="{A0CA7634-C533-4CB2-9A98-BAD598FB9D0D}" srcOrd="6" destOrd="0" presId="urn:microsoft.com/office/officeart/2018/2/layout/IconLabelDescriptionList"/>
    <dgm:cxn modelId="{E3D01213-2DC7-4A82-8A5F-2CEB5AD58221}" type="presParOf" srcId="{A0CA7634-C533-4CB2-9A98-BAD598FB9D0D}" destId="{052837F7-2CF3-4F79-8B9C-B51E1344D11C}" srcOrd="0" destOrd="0" presId="urn:microsoft.com/office/officeart/2018/2/layout/IconLabelDescriptionList"/>
    <dgm:cxn modelId="{FDDD3918-A048-47B2-A4AC-E1C2A05BB61D}" type="presParOf" srcId="{A0CA7634-C533-4CB2-9A98-BAD598FB9D0D}" destId="{49FA4FFE-CF2C-4B13-A8FD-425FC85106B7}" srcOrd="1" destOrd="0" presId="urn:microsoft.com/office/officeart/2018/2/layout/IconLabelDescriptionList"/>
    <dgm:cxn modelId="{A684DCA1-4791-4467-9EAB-86A845A64F56}" type="presParOf" srcId="{A0CA7634-C533-4CB2-9A98-BAD598FB9D0D}" destId="{4A45BB47-6ABB-45F6-95B9-26964FDD8DBA}" srcOrd="2" destOrd="0" presId="urn:microsoft.com/office/officeart/2018/2/layout/IconLabelDescriptionList"/>
    <dgm:cxn modelId="{6132E28E-79CD-4732-9639-7291CD578DE4}" type="presParOf" srcId="{A0CA7634-C533-4CB2-9A98-BAD598FB9D0D}" destId="{71B2B4A4-0EDA-435D-97B8-C03BE64B7E78}" srcOrd="3" destOrd="0" presId="urn:microsoft.com/office/officeart/2018/2/layout/IconLabelDescriptionList"/>
    <dgm:cxn modelId="{9DD185E5-B6DA-4F50-AF53-111218713A2C}" type="presParOf" srcId="{A0CA7634-C533-4CB2-9A98-BAD598FB9D0D}" destId="{B7E1E681-5053-4D6A-A2D2-2106BD7B4DF5}" srcOrd="4" destOrd="0" presId="urn:microsoft.com/office/officeart/2018/2/layout/IconLabelDescriptionList"/>
    <dgm:cxn modelId="{A23F4F8D-48E8-42FC-910C-077F229326E4}" type="presParOf" srcId="{7E717B6D-74CE-4D57-A11F-E6926E9A2958}" destId="{21A93720-EFAE-44D3-81A7-53DA17D9AE68}" srcOrd="7" destOrd="0" presId="urn:microsoft.com/office/officeart/2018/2/layout/IconLabelDescriptionList"/>
    <dgm:cxn modelId="{C319E721-56E9-471C-8FD5-85835C97A740}" type="presParOf" srcId="{7E717B6D-74CE-4D57-A11F-E6926E9A2958}" destId="{70054E94-38B1-4546-8A6C-E72673C11665}" srcOrd="8" destOrd="0" presId="urn:microsoft.com/office/officeart/2018/2/layout/IconLabelDescriptionList"/>
    <dgm:cxn modelId="{EF2BBD18-B9D9-4F83-8A8F-357809B61681}" type="presParOf" srcId="{70054E94-38B1-4546-8A6C-E72673C11665}" destId="{0E5C2A70-1735-4826-A101-F59939B42196}" srcOrd="0" destOrd="0" presId="urn:microsoft.com/office/officeart/2018/2/layout/IconLabelDescriptionList"/>
    <dgm:cxn modelId="{1E1620C6-929B-48D4-AF96-06FC0BF42B09}" type="presParOf" srcId="{70054E94-38B1-4546-8A6C-E72673C11665}" destId="{B4261103-4BDA-4BF1-B350-139F3C71284F}" srcOrd="1" destOrd="0" presId="urn:microsoft.com/office/officeart/2018/2/layout/IconLabelDescriptionList"/>
    <dgm:cxn modelId="{33CADAA2-A917-44F4-8CEF-ACA4D1285EC6}" type="presParOf" srcId="{70054E94-38B1-4546-8A6C-E72673C11665}" destId="{0F38F3B2-487B-43DC-908B-88E7A3B1026B}" srcOrd="2" destOrd="0" presId="urn:microsoft.com/office/officeart/2018/2/layout/IconLabelDescriptionList"/>
    <dgm:cxn modelId="{CC6119E0-472E-40D5-8F92-403F3B6B6778}" type="presParOf" srcId="{70054E94-38B1-4546-8A6C-E72673C11665}" destId="{843B765E-C413-45DD-B3B2-7854E92ED61D}" srcOrd="3" destOrd="0" presId="urn:microsoft.com/office/officeart/2018/2/layout/IconLabelDescriptionList"/>
    <dgm:cxn modelId="{DF3C6564-5F5C-45CD-928C-8868BFFD9F8A}" type="presParOf" srcId="{70054E94-38B1-4546-8A6C-E72673C11665}" destId="{D9756616-2CAA-421F-BE55-4F9501CFFA0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1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1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1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1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1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1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1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1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1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1">
        <dgm:presLayoutVars>
          <dgm:chMax val="0"/>
          <dgm:chPref val="0"/>
        </dgm:presLayoutVars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EC3A0106-3F97-2B43-9F26-53837F52F7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</a:t>
          </a:r>
        </a:p>
      </dgm:t>
    </dgm:pt>
    <dgm:pt modelId="{89CE31D8-58CA-B14A-BA11-7C39101B20B1}" type="parTrans" cxnId="{B702EB80-97CE-D742-9FC3-473F312236B9}">
      <dgm:prSet/>
      <dgm:spPr/>
      <dgm:t>
        <a:bodyPr/>
        <a:lstStyle/>
        <a:p>
          <a:endParaRPr lang="en-US"/>
        </a:p>
      </dgm:t>
    </dgm:pt>
    <dgm:pt modelId="{39B5CA83-5908-E949-8E66-91046D0B9808}" type="sibTrans" cxnId="{B702EB80-97CE-D742-9FC3-473F312236B9}">
      <dgm:prSet/>
      <dgm:spPr/>
      <dgm:t>
        <a:bodyPr/>
        <a:lstStyle/>
        <a:p>
          <a:endParaRPr lang="en-US"/>
        </a:p>
      </dgm:t>
    </dgm:pt>
    <dgm:pt modelId="{66748AB4-E669-534B-BE70-75C94319E0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Direct Access</a:t>
          </a:r>
        </a:p>
      </dgm:t>
    </dgm:pt>
    <dgm:pt modelId="{FFD57C9F-B042-FE43-82A9-3DA2E0BA516A}" type="parTrans" cxnId="{0A1B21FA-F659-4440-B4FF-A0935B1BC5D9}">
      <dgm:prSet/>
      <dgm:spPr/>
      <dgm:t>
        <a:bodyPr/>
        <a:lstStyle/>
        <a:p>
          <a:endParaRPr lang="en-US"/>
        </a:p>
      </dgm:t>
    </dgm:pt>
    <dgm:pt modelId="{B3F40F85-6ECA-5A49-B485-0B6D93F188D5}" type="sibTrans" cxnId="{0A1B21FA-F659-4440-B4FF-A0935B1BC5D9}">
      <dgm:prSet/>
      <dgm:spPr/>
      <dgm:t>
        <a:bodyPr/>
        <a:lstStyle/>
        <a:p>
          <a:endParaRPr lang="en-US"/>
        </a:p>
      </dgm:t>
    </dgm:pt>
    <dgm:pt modelId="{2C2DD0F5-0FF2-6E46-8764-AC6A3A0049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SQLServer</a:t>
          </a:r>
          <a:r>
            <a:rPr lang="en-US" dirty="0"/>
            <a:t>, Oracle</a:t>
          </a:r>
        </a:p>
      </dgm:t>
    </dgm:pt>
    <dgm:pt modelId="{9971474D-6BED-544F-AFAE-B678EF6950C3}" type="parTrans" cxnId="{57064CC9-62E2-EB4A-8D1F-74FA115F3802}">
      <dgm:prSet/>
      <dgm:spPr/>
      <dgm:t>
        <a:bodyPr/>
        <a:lstStyle/>
        <a:p>
          <a:endParaRPr lang="en-US"/>
        </a:p>
      </dgm:t>
    </dgm:pt>
    <dgm:pt modelId="{4192FEED-953B-D84C-871D-0285C13E95D2}" type="sibTrans" cxnId="{57064CC9-62E2-EB4A-8D1F-74FA115F3802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2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2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2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2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2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2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2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2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2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2">
        <dgm:presLayoutVars>
          <dgm:chMax val="0"/>
          <dgm:chPref val="0"/>
        </dgm:presLayoutVars>
      </dgm:prSet>
      <dgm:spPr/>
    </dgm:pt>
    <dgm:pt modelId="{5E79146F-2259-A84E-B677-0A6413833AA5}" type="pres">
      <dgm:prSet presAssocID="{6FE64F7B-F2E7-4AF7-8E4A-BBFFE496271A}" presName="desTx" presStyleLbl="revTx" presStyleIdx="10" presStyleCnt="12">
        <dgm:presLayoutVars/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1" presStyleCnt="12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126E0111-459A-1E4E-B8C7-1AC39B7F0537}" type="presOf" srcId="{66748AB4-E669-534B-BE70-75C94319E0B7}" destId="{5E79146F-2259-A84E-B677-0A6413833AA5}" srcOrd="0" destOrd="1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B702EB80-97CE-D742-9FC3-473F312236B9}" srcId="{6FE64F7B-F2E7-4AF7-8E4A-BBFFE496271A}" destId="{EC3A0106-3F97-2B43-9F26-53837F52F7C4}" srcOrd="0" destOrd="0" parTransId="{89CE31D8-58CA-B14A-BA11-7C39101B20B1}" sibTransId="{39B5CA83-5908-E949-8E66-91046D0B9808}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57064CC9-62E2-EB4A-8D1F-74FA115F3802}" srcId="{6FE64F7B-F2E7-4AF7-8E4A-BBFFE496271A}" destId="{2C2DD0F5-0FF2-6E46-8764-AC6A3A0049E4}" srcOrd="2" destOrd="0" parTransId="{9971474D-6BED-544F-AFAE-B678EF6950C3}" sibTransId="{4192FEED-953B-D84C-871D-0285C13E95D2}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995450D3-98DD-3D45-9FF9-F15AEF8D3B00}" type="presOf" srcId="{EC3A0106-3F97-2B43-9F26-53837F52F7C4}" destId="{5E79146F-2259-A84E-B677-0A6413833AA5}" srcOrd="0" destOrd="0" presId="urn:microsoft.com/office/officeart/2018/2/layout/IconVerticalSolidList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2A18C3F8-E482-0941-98C3-21EA38D66154}" type="presOf" srcId="{2C2DD0F5-0FF2-6E46-8764-AC6A3A0049E4}" destId="{5E79146F-2259-A84E-B677-0A6413833AA5}" srcOrd="0" destOrd="2" presId="urn:microsoft.com/office/officeart/2018/2/layout/IconVerticalSolidList"/>
    <dgm:cxn modelId="{0A1B21FA-F659-4440-B4FF-A0935B1BC5D9}" srcId="{6FE64F7B-F2E7-4AF7-8E4A-BBFFE496271A}" destId="{66748AB4-E669-534B-BE70-75C94319E0B7}" srcOrd="1" destOrd="0" parTransId="{FFD57C9F-B042-FE43-82A9-3DA2E0BA516A}" sibTransId="{B3F40F85-6ECA-5A49-B485-0B6D93F188D5}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F6BECEAB-F6A4-D441-9D24-0DC250C8428F}" type="presParOf" srcId="{A88F268A-45D1-4465-8FE4-6E3891137B36}" destId="{5E79146F-2259-A84E-B677-0A6413833AA5}" srcOrd="4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DC464E-FC52-4EA0-9043-D375DB5DE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B523B3A-EE4A-4225-B91B-A46A8747E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Asset Inventory</a:t>
          </a:r>
        </a:p>
      </dgm:t>
    </dgm:pt>
    <dgm:pt modelId="{B4A56938-C5DA-4788-8586-746E4E09ED57}" type="parTrans" cxnId="{18D99BCF-AB92-4161-ABEE-4720F869D8C6}">
      <dgm:prSet/>
      <dgm:spPr/>
      <dgm:t>
        <a:bodyPr/>
        <a:lstStyle/>
        <a:p>
          <a:endParaRPr lang="en-US"/>
        </a:p>
      </dgm:t>
    </dgm:pt>
    <dgm:pt modelId="{C9469C6F-9EF6-4C99-BE45-69C488C1F994}" type="sibTrans" cxnId="{18D99BCF-AB92-4161-ABEE-4720F869D8C6}">
      <dgm:prSet/>
      <dgm:spPr/>
      <dgm:t>
        <a:bodyPr/>
        <a:lstStyle/>
        <a:p>
          <a:endParaRPr lang="en-US"/>
        </a:p>
      </dgm:t>
    </dgm:pt>
    <dgm:pt modelId="{3F4EA161-378D-42E6-A6EC-9112CD858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Admin</a:t>
          </a:r>
        </a:p>
      </dgm:t>
    </dgm:pt>
    <dgm:pt modelId="{2A4BB2CC-4D4C-4A84-9A51-0BFD5A9861F5}" type="parTrans" cxnId="{4A867B93-C9F2-4073-B058-59B27566AAD2}">
      <dgm:prSet/>
      <dgm:spPr/>
      <dgm:t>
        <a:bodyPr/>
        <a:lstStyle/>
        <a:p>
          <a:endParaRPr lang="en-US"/>
        </a:p>
      </dgm:t>
    </dgm:pt>
    <dgm:pt modelId="{01BF3A2E-9B6F-43AE-95E1-4C3A9F0482C7}" type="sibTrans" cxnId="{4A867B93-C9F2-4073-B058-59B27566AAD2}">
      <dgm:prSet/>
      <dgm:spPr/>
      <dgm:t>
        <a:bodyPr/>
        <a:lstStyle/>
        <a:p>
          <a:endParaRPr lang="en-US"/>
        </a:p>
      </dgm:t>
    </dgm:pt>
    <dgm:pt modelId="{41C42DAF-DD3B-4826-8ECC-AA404665C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&amp; Access Management</a:t>
          </a:r>
        </a:p>
      </dgm:t>
    </dgm:pt>
    <dgm:pt modelId="{498A999D-89E5-4F44-8FE1-65998365F89D}" type="parTrans" cxnId="{7FE67906-DC43-4AD4-AA5B-FA85274BE733}">
      <dgm:prSet/>
      <dgm:spPr/>
      <dgm:t>
        <a:bodyPr/>
        <a:lstStyle/>
        <a:p>
          <a:endParaRPr lang="en-US"/>
        </a:p>
      </dgm:t>
    </dgm:pt>
    <dgm:pt modelId="{4EF34C5B-CA9B-4B89-A194-32A58F862371}" type="sibTrans" cxnId="{7FE67906-DC43-4AD4-AA5B-FA85274BE733}">
      <dgm:prSet/>
      <dgm:spPr/>
      <dgm:t>
        <a:bodyPr/>
        <a:lstStyle/>
        <a:p>
          <a:endParaRPr lang="en-US"/>
        </a:p>
      </dgm:t>
    </dgm:pt>
    <dgm:pt modelId="{3C5C9DA3-0637-4313-833B-A047666DE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HR</a:t>
          </a:r>
        </a:p>
      </dgm:t>
    </dgm:pt>
    <dgm:pt modelId="{44BB4353-488C-4905-A899-6BA3D4CDDD62}" type="parTrans" cxnId="{B8805FEA-FC7A-4640-B62A-74CB20CF77A5}">
      <dgm:prSet/>
      <dgm:spPr/>
      <dgm:t>
        <a:bodyPr/>
        <a:lstStyle/>
        <a:p>
          <a:endParaRPr lang="en-US"/>
        </a:p>
      </dgm:t>
    </dgm:pt>
    <dgm:pt modelId="{8ABEF408-5329-400C-9568-D306912B9D71}" type="sibTrans" cxnId="{B8805FEA-FC7A-4640-B62A-74CB20CF77A5}">
      <dgm:prSet/>
      <dgm:spPr/>
      <dgm:t>
        <a:bodyPr/>
        <a:lstStyle/>
        <a:p>
          <a:endParaRPr lang="en-US"/>
        </a:p>
      </dgm:t>
    </dgm:pt>
    <dgm:pt modelId="{207A38CB-E7EA-4371-A73B-25FB87D28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Authentication Services</a:t>
          </a:r>
        </a:p>
      </dgm:t>
    </dgm:pt>
    <dgm:pt modelId="{C9FEB43C-2481-4485-A0A0-F5DA3C50EA14}" type="parTrans" cxnId="{58495097-FD33-4E52-9F93-DF441254BE09}">
      <dgm:prSet/>
      <dgm:spPr/>
      <dgm:t>
        <a:bodyPr/>
        <a:lstStyle/>
        <a:p>
          <a:endParaRPr lang="en-US"/>
        </a:p>
      </dgm:t>
    </dgm:pt>
    <dgm:pt modelId="{3EE72782-DB13-435B-8E21-94B46EC73487}" type="sibTrans" cxnId="{58495097-FD33-4E52-9F93-DF441254BE09}">
      <dgm:prSet/>
      <dgm:spPr/>
      <dgm:t>
        <a:bodyPr/>
        <a:lstStyle/>
        <a:p>
          <a:endParaRPr lang="en-US"/>
        </a:p>
      </dgm:t>
    </dgm:pt>
    <dgm:pt modelId="{6FE64F7B-F2E7-4AF7-8E4A-BBFFE49627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Database logs</a:t>
          </a:r>
        </a:p>
      </dgm:t>
    </dgm:pt>
    <dgm:pt modelId="{42F3FE51-D96F-438E-87C1-B18FA6D1C3F2}" type="parTrans" cxnId="{28853225-F75E-4980-8224-18410CA44453}">
      <dgm:prSet/>
      <dgm:spPr/>
      <dgm:t>
        <a:bodyPr/>
        <a:lstStyle/>
        <a:p>
          <a:endParaRPr lang="en-US"/>
        </a:p>
      </dgm:t>
    </dgm:pt>
    <dgm:pt modelId="{3FB3D372-EE7E-416B-A534-ADB5821898E1}" type="sibTrans" cxnId="{28853225-F75E-4980-8224-18410CA44453}">
      <dgm:prSet/>
      <dgm:spPr/>
      <dgm:t>
        <a:bodyPr/>
        <a:lstStyle/>
        <a:p>
          <a:endParaRPr lang="en-US"/>
        </a:p>
      </dgm:t>
    </dgm:pt>
    <dgm:pt modelId="{256473C0-46CE-4914-B325-12AE40B2BD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Applications logs</a:t>
          </a:r>
        </a:p>
      </dgm:t>
    </dgm:pt>
    <dgm:pt modelId="{5EC08120-2E81-4108-80FB-41E1CF852C81}" type="parTrans" cxnId="{C43DA645-C6D6-4BA9-879F-E5CBB3FBE863}">
      <dgm:prSet/>
      <dgm:spPr/>
      <dgm:t>
        <a:bodyPr/>
        <a:lstStyle/>
        <a:p>
          <a:endParaRPr lang="en-US"/>
        </a:p>
      </dgm:t>
    </dgm:pt>
    <dgm:pt modelId="{B6F5E44C-0360-45EF-9026-669CEF141B0F}" type="sibTrans" cxnId="{C43DA645-C6D6-4BA9-879F-E5CBB3FBE863}">
      <dgm:prSet/>
      <dgm:spPr/>
      <dgm:t>
        <a:bodyPr/>
        <a:lstStyle/>
        <a:p>
          <a:endParaRPr lang="en-US"/>
        </a:p>
      </dgm:t>
    </dgm:pt>
    <dgm:pt modelId="{2B14B6F5-9B9F-064F-9C9E-64D915C3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CMDB</a:t>
          </a:r>
        </a:p>
      </dgm:t>
    </dgm:pt>
    <dgm:pt modelId="{A10ECE40-BEF9-3643-9AB4-3B2CA80B95BF}" type="parTrans" cxnId="{5F4AA707-4DB1-584B-9421-CBAE7ECF4303}">
      <dgm:prSet/>
      <dgm:spPr/>
      <dgm:t>
        <a:bodyPr/>
        <a:lstStyle/>
        <a:p>
          <a:endParaRPr lang="en-US"/>
        </a:p>
      </dgm:t>
    </dgm:pt>
    <dgm:pt modelId="{F1BA6D80-B569-1644-BCD6-5C214B37479C}" type="sibTrans" cxnId="{5F4AA707-4DB1-584B-9421-CBAE7ECF4303}">
      <dgm:prSet/>
      <dgm:spPr/>
      <dgm:t>
        <a:bodyPr/>
        <a:lstStyle/>
        <a:p>
          <a:endParaRPr lang="en-US"/>
        </a:p>
      </dgm:t>
    </dgm:pt>
    <dgm:pt modelId="{C6DA5A4C-32B0-C04D-9B29-150BC4E713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Spreadsheet</a:t>
          </a:r>
        </a:p>
      </dgm:t>
    </dgm:pt>
    <dgm:pt modelId="{9821B1CF-7E64-1F48-8529-812E1CBB086C}" type="parTrans" cxnId="{B49D75AF-7450-C442-B58D-01B89E7A3198}">
      <dgm:prSet/>
      <dgm:spPr/>
      <dgm:t>
        <a:bodyPr/>
        <a:lstStyle/>
        <a:p>
          <a:endParaRPr lang="en-US"/>
        </a:p>
      </dgm:t>
    </dgm:pt>
    <dgm:pt modelId="{262DDA59-673D-3046-9928-330C3F31184A}" type="sibTrans" cxnId="{B49D75AF-7450-C442-B58D-01B89E7A3198}">
      <dgm:prSet/>
      <dgm:spPr/>
      <dgm:t>
        <a:bodyPr/>
        <a:lstStyle/>
        <a:p>
          <a:endParaRPr lang="en-US"/>
        </a:p>
      </dgm:t>
    </dgm:pt>
    <dgm:pt modelId="{EA6FC139-E1BA-E14C-8096-3C7AE20D2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Endpoint Agent</a:t>
          </a:r>
        </a:p>
      </dgm:t>
    </dgm:pt>
    <dgm:pt modelId="{62B7542F-008D-F047-B75E-BE02F7D96082}" type="parTrans" cxnId="{02E61CD2-61DD-A54F-8281-673F905C2F84}">
      <dgm:prSet/>
      <dgm:spPr/>
      <dgm:t>
        <a:bodyPr/>
        <a:lstStyle/>
        <a:p>
          <a:endParaRPr lang="en-US"/>
        </a:p>
      </dgm:t>
    </dgm:pt>
    <dgm:pt modelId="{F7E43597-95BD-754D-BEB8-76419A6AE9DC}" type="sibTrans" cxnId="{02E61CD2-61DD-A54F-8281-673F905C2F84}">
      <dgm:prSet/>
      <dgm:spPr/>
      <dgm:t>
        <a:bodyPr/>
        <a:lstStyle/>
        <a:p>
          <a:endParaRPr lang="en-US"/>
        </a:p>
      </dgm:t>
    </dgm:pt>
    <dgm:pt modelId="{6FEF819C-D4B8-0C4F-80C2-B9BD6601E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Vulnerability Scans</a:t>
          </a:r>
        </a:p>
      </dgm:t>
    </dgm:pt>
    <dgm:pt modelId="{893F7119-D85D-6846-A872-ED5164A78C19}" type="parTrans" cxnId="{BF42D2AD-80A8-D14F-80F2-4EEEC0ADC681}">
      <dgm:prSet/>
      <dgm:spPr/>
      <dgm:t>
        <a:bodyPr/>
        <a:lstStyle/>
        <a:p>
          <a:endParaRPr lang="en-US"/>
        </a:p>
      </dgm:t>
    </dgm:pt>
    <dgm:pt modelId="{ACFF33E9-19C6-4E46-8D52-F972FD1F9407}" type="sibTrans" cxnId="{BF42D2AD-80A8-D14F-80F2-4EEEC0ADC681}">
      <dgm:prSet/>
      <dgm:spPr/>
      <dgm:t>
        <a:bodyPr/>
        <a:lstStyle/>
        <a:p>
          <a:endParaRPr lang="en-US"/>
        </a:p>
      </dgm:t>
    </dgm:pt>
    <dgm:pt modelId="{2FD92D3F-F39B-AB4E-8A9D-D5DA1801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Line Management</a:t>
          </a:r>
        </a:p>
      </dgm:t>
    </dgm:pt>
    <dgm:pt modelId="{0DC451DD-0259-F042-A16C-2819D6EFC286}" type="parTrans" cxnId="{1677BE27-BEAE-3546-B761-ACAC2F6AF0C9}">
      <dgm:prSet/>
      <dgm:spPr/>
      <dgm:t>
        <a:bodyPr/>
        <a:lstStyle/>
        <a:p>
          <a:endParaRPr lang="en-US"/>
        </a:p>
      </dgm:t>
    </dgm:pt>
    <dgm:pt modelId="{2A677B75-9643-D640-A615-CF2ED2DEEE81}" type="sibTrans" cxnId="{1677BE27-BEAE-3546-B761-ACAC2F6AF0C9}">
      <dgm:prSet/>
      <dgm:spPr/>
      <dgm:t>
        <a:bodyPr/>
        <a:lstStyle/>
        <a:p>
          <a:endParaRPr lang="en-US"/>
        </a:p>
      </dgm:t>
    </dgm:pt>
    <dgm:pt modelId="{6C491B96-1552-A643-98F8-5B54EC6E04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</a:t>
          </a:r>
        </a:p>
      </dgm:t>
    </dgm:pt>
    <dgm:pt modelId="{E7678007-70C0-8D49-9E86-249E7137D2C8}" type="parTrans" cxnId="{5736B848-C9BF-054C-B1D8-806D0423E63E}">
      <dgm:prSet/>
      <dgm:spPr/>
      <dgm:t>
        <a:bodyPr/>
        <a:lstStyle/>
        <a:p>
          <a:endParaRPr lang="en-US"/>
        </a:p>
      </dgm:t>
    </dgm:pt>
    <dgm:pt modelId="{E7C5189E-9BDE-2647-86A7-8D8C602C45F4}" type="sibTrans" cxnId="{5736B848-C9BF-054C-B1D8-806D0423E63E}">
      <dgm:prSet/>
      <dgm:spPr/>
      <dgm:t>
        <a:bodyPr/>
        <a:lstStyle/>
        <a:p>
          <a:endParaRPr lang="en-US"/>
        </a:p>
      </dgm:t>
    </dgm:pt>
    <dgm:pt modelId="{EE3DD520-1683-6041-A64E-ACE55FFE0A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Directory</a:t>
          </a:r>
        </a:p>
      </dgm:t>
    </dgm:pt>
    <dgm:pt modelId="{18077FC9-F6C6-9B42-BA04-60BD08729E82}" type="parTrans" cxnId="{C9578990-1378-5A4B-B0FC-E99A3C6BDDB1}">
      <dgm:prSet/>
      <dgm:spPr/>
      <dgm:t>
        <a:bodyPr/>
        <a:lstStyle/>
        <a:p>
          <a:endParaRPr lang="en-US"/>
        </a:p>
      </dgm:t>
    </dgm:pt>
    <dgm:pt modelId="{CC7DABE1-1B42-3D4C-B74B-D3610BC36BBA}" type="sibTrans" cxnId="{C9578990-1378-5A4B-B0FC-E99A3C6BDDB1}">
      <dgm:prSet/>
      <dgm:spPr/>
      <dgm:t>
        <a:bodyPr/>
        <a:lstStyle/>
        <a:p>
          <a:endParaRPr lang="en-US"/>
        </a:p>
      </dgm:t>
    </dgm:pt>
    <dgm:pt modelId="{EC3A0106-3F97-2B43-9F26-53837F52F7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</a:t>
          </a:r>
        </a:p>
      </dgm:t>
    </dgm:pt>
    <dgm:pt modelId="{89CE31D8-58CA-B14A-BA11-7C39101B20B1}" type="parTrans" cxnId="{B702EB80-97CE-D742-9FC3-473F312236B9}">
      <dgm:prSet/>
      <dgm:spPr/>
      <dgm:t>
        <a:bodyPr/>
        <a:lstStyle/>
        <a:p>
          <a:endParaRPr lang="en-US"/>
        </a:p>
      </dgm:t>
    </dgm:pt>
    <dgm:pt modelId="{39B5CA83-5908-E949-8E66-91046D0B9808}" type="sibTrans" cxnId="{B702EB80-97CE-D742-9FC3-473F312236B9}">
      <dgm:prSet/>
      <dgm:spPr/>
      <dgm:t>
        <a:bodyPr/>
        <a:lstStyle/>
        <a:p>
          <a:endParaRPr lang="en-US"/>
        </a:p>
      </dgm:t>
    </dgm:pt>
    <dgm:pt modelId="{66748AB4-E669-534B-BE70-75C94319E0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Direct Access</a:t>
          </a:r>
        </a:p>
      </dgm:t>
    </dgm:pt>
    <dgm:pt modelId="{FFD57C9F-B042-FE43-82A9-3DA2E0BA516A}" type="parTrans" cxnId="{0A1B21FA-F659-4440-B4FF-A0935B1BC5D9}">
      <dgm:prSet/>
      <dgm:spPr/>
      <dgm:t>
        <a:bodyPr/>
        <a:lstStyle/>
        <a:p>
          <a:endParaRPr lang="en-US"/>
        </a:p>
      </dgm:t>
    </dgm:pt>
    <dgm:pt modelId="{B3F40F85-6ECA-5A49-B485-0B6D93F188D5}" type="sibTrans" cxnId="{0A1B21FA-F659-4440-B4FF-A0935B1BC5D9}">
      <dgm:prSet/>
      <dgm:spPr/>
      <dgm:t>
        <a:bodyPr/>
        <a:lstStyle/>
        <a:p>
          <a:endParaRPr lang="en-US"/>
        </a:p>
      </dgm:t>
    </dgm:pt>
    <dgm:pt modelId="{2C2DD0F5-0FF2-6E46-8764-AC6A3A0049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SQLServer</a:t>
          </a:r>
          <a:r>
            <a:rPr lang="en-US" dirty="0"/>
            <a:t>, Oracle</a:t>
          </a:r>
        </a:p>
      </dgm:t>
    </dgm:pt>
    <dgm:pt modelId="{9971474D-6BED-544F-AFAE-B678EF6950C3}" type="parTrans" cxnId="{57064CC9-62E2-EB4A-8D1F-74FA115F3802}">
      <dgm:prSet/>
      <dgm:spPr/>
      <dgm:t>
        <a:bodyPr/>
        <a:lstStyle/>
        <a:p>
          <a:endParaRPr lang="en-US"/>
        </a:p>
      </dgm:t>
    </dgm:pt>
    <dgm:pt modelId="{4192FEED-953B-D84C-871D-0285C13E95D2}" type="sibTrans" cxnId="{57064CC9-62E2-EB4A-8D1F-74FA115F3802}">
      <dgm:prSet/>
      <dgm:spPr/>
      <dgm:t>
        <a:bodyPr/>
        <a:lstStyle/>
        <a:p>
          <a:endParaRPr lang="en-US"/>
        </a:p>
      </dgm:t>
    </dgm:pt>
    <dgm:pt modelId="{943AC595-28BF-4426-A9D5-B492A5FA5263}" type="pres">
      <dgm:prSet presAssocID="{11DC464E-FC52-4EA0-9043-D375DB5DE280}" presName="root" presStyleCnt="0">
        <dgm:presLayoutVars>
          <dgm:dir/>
          <dgm:resizeHandles val="exact"/>
        </dgm:presLayoutVars>
      </dgm:prSet>
      <dgm:spPr/>
    </dgm:pt>
    <dgm:pt modelId="{D74751F9-C9E1-4C29-A8B1-C3B9B44D10B1}" type="pres">
      <dgm:prSet presAssocID="{FB523B3A-EE4A-4225-B91B-A46A8747EBC8}" presName="compNode" presStyleCnt="0"/>
      <dgm:spPr/>
    </dgm:pt>
    <dgm:pt modelId="{93FBA65B-DBC1-4838-BF5F-24E33F91F940}" type="pres">
      <dgm:prSet presAssocID="{FB523B3A-EE4A-4225-B91B-A46A8747EBC8}" presName="bgRect" presStyleLbl="bgShp" presStyleIdx="0" presStyleCnt="7" custLinFactNeighborX="5328" custLinFactNeighborY="-41670"/>
      <dgm:spPr/>
    </dgm:pt>
    <dgm:pt modelId="{F5490147-89E7-4407-9A87-F978138CB28A}" type="pres">
      <dgm:prSet presAssocID="{FB523B3A-EE4A-4225-B91B-A46A8747EBC8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7DE3F05-E1C0-45B4-8246-D0F22756D6AA}" type="pres">
      <dgm:prSet presAssocID="{FB523B3A-EE4A-4225-B91B-A46A8747EBC8}" presName="spaceRect" presStyleCnt="0"/>
      <dgm:spPr/>
    </dgm:pt>
    <dgm:pt modelId="{CB37BD59-6D53-45AE-9621-53FD7E435AAF}" type="pres">
      <dgm:prSet presAssocID="{FB523B3A-EE4A-4225-B91B-A46A8747EBC8}" presName="parTx" presStyleLbl="revTx" presStyleIdx="0" presStyleCnt="12">
        <dgm:presLayoutVars>
          <dgm:chMax val="0"/>
          <dgm:chPref val="0"/>
        </dgm:presLayoutVars>
      </dgm:prSet>
      <dgm:spPr/>
    </dgm:pt>
    <dgm:pt modelId="{8D553671-AE5A-894B-9C0F-55F20E47D098}" type="pres">
      <dgm:prSet presAssocID="{FB523B3A-EE4A-4225-B91B-A46A8747EBC8}" presName="desTx" presStyleLbl="revTx" presStyleIdx="1" presStyleCnt="12">
        <dgm:presLayoutVars/>
      </dgm:prSet>
      <dgm:spPr/>
    </dgm:pt>
    <dgm:pt modelId="{237617E3-6F8C-432C-84B7-6BB6FC7F72FC}" type="pres">
      <dgm:prSet presAssocID="{C9469C6F-9EF6-4C99-BE45-69C488C1F994}" presName="sibTrans" presStyleCnt="0"/>
      <dgm:spPr/>
    </dgm:pt>
    <dgm:pt modelId="{0C7BAB32-2E5E-402D-A88F-F3B8EF87A58A}" type="pres">
      <dgm:prSet presAssocID="{3F4EA161-378D-42E6-A6EC-9112CD858B56}" presName="compNode" presStyleCnt="0"/>
      <dgm:spPr/>
    </dgm:pt>
    <dgm:pt modelId="{C698E7A4-FFD2-4B71-B2CC-95F0C25D5FAA}" type="pres">
      <dgm:prSet presAssocID="{3F4EA161-378D-42E6-A6EC-9112CD858B56}" presName="bgRect" presStyleLbl="bgShp" presStyleIdx="1" presStyleCnt="7"/>
      <dgm:spPr/>
    </dgm:pt>
    <dgm:pt modelId="{7855D744-1232-49FB-B716-C07E05E8D9B4}" type="pres">
      <dgm:prSet presAssocID="{3F4EA161-378D-42E6-A6EC-9112CD858B56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4F88F6-55B0-420C-B422-F4683BF2CCFC}" type="pres">
      <dgm:prSet presAssocID="{3F4EA161-378D-42E6-A6EC-9112CD858B56}" presName="spaceRect" presStyleCnt="0"/>
      <dgm:spPr/>
    </dgm:pt>
    <dgm:pt modelId="{C1BF9205-77AC-4404-925F-B8EBA040F4FC}" type="pres">
      <dgm:prSet presAssocID="{3F4EA161-378D-42E6-A6EC-9112CD858B56}" presName="parTx" presStyleLbl="revTx" presStyleIdx="2" presStyleCnt="12">
        <dgm:presLayoutVars>
          <dgm:chMax val="0"/>
          <dgm:chPref val="0"/>
        </dgm:presLayoutVars>
      </dgm:prSet>
      <dgm:spPr/>
    </dgm:pt>
    <dgm:pt modelId="{6FF4E4F4-4628-334A-8CD7-5C8D67A05C8F}" type="pres">
      <dgm:prSet presAssocID="{3F4EA161-378D-42E6-A6EC-9112CD858B56}" presName="desTx" presStyleLbl="revTx" presStyleIdx="3" presStyleCnt="12">
        <dgm:presLayoutVars/>
      </dgm:prSet>
      <dgm:spPr/>
    </dgm:pt>
    <dgm:pt modelId="{7B2409D4-80DA-47F3-B72C-4759455B6F15}" type="pres">
      <dgm:prSet presAssocID="{01BF3A2E-9B6F-43AE-95E1-4C3A9F0482C7}" presName="sibTrans" presStyleCnt="0"/>
      <dgm:spPr/>
    </dgm:pt>
    <dgm:pt modelId="{4754D65C-4780-4A46-925A-5DB1DEF3B37A}" type="pres">
      <dgm:prSet presAssocID="{41C42DAF-DD3B-4826-8ECC-AA404665C29C}" presName="compNode" presStyleCnt="0"/>
      <dgm:spPr/>
    </dgm:pt>
    <dgm:pt modelId="{6FE2F9EA-FF97-40F1-A777-DEFB7F48DA1C}" type="pres">
      <dgm:prSet presAssocID="{41C42DAF-DD3B-4826-8ECC-AA404665C29C}" presName="bgRect" presStyleLbl="bgShp" presStyleIdx="2" presStyleCnt="7"/>
      <dgm:spPr/>
    </dgm:pt>
    <dgm:pt modelId="{B84CE94B-0BD8-41B0-A658-7085764ABF8D}" type="pres">
      <dgm:prSet presAssocID="{41C42DAF-DD3B-4826-8ECC-AA404665C29C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FC67F9E-D95D-4316-A62F-892B2C422DD5}" type="pres">
      <dgm:prSet presAssocID="{41C42DAF-DD3B-4826-8ECC-AA404665C29C}" presName="spaceRect" presStyleCnt="0"/>
      <dgm:spPr/>
    </dgm:pt>
    <dgm:pt modelId="{7274BD58-A311-4DF2-8551-ACBFAE2C6472}" type="pres">
      <dgm:prSet presAssocID="{41C42DAF-DD3B-4826-8ECC-AA404665C29C}" presName="parTx" presStyleLbl="revTx" presStyleIdx="4" presStyleCnt="12">
        <dgm:presLayoutVars>
          <dgm:chMax val="0"/>
          <dgm:chPref val="0"/>
        </dgm:presLayoutVars>
      </dgm:prSet>
      <dgm:spPr/>
    </dgm:pt>
    <dgm:pt modelId="{278964AE-498B-477A-B9E2-DD68818127CB}" type="pres">
      <dgm:prSet presAssocID="{4EF34C5B-CA9B-4B89-A194-32A58F862371}" presName="sibTrans" presStyleCnt="0"/>
      <dgm:spPr/>
    </dgm:pt>
    <dgm:pt modelId="{83BE7B66-7F7B-4C39-82D3-571BE658609E}" type="pres">
      <dgm:prSet presAssocID="{3C5C9DA3-0637-4313-833B-A047666DE3E1}" presName="compNode" presStyleCnt="0"/>
      <dgm:spPr/>
    </dgm:pt>
    <dgm:pt modelId="{87BBFB95-C772-4C06-9D07-6CDDE88FD57C}" type="pres">
      <dgm:prSet presAssocID="{3C5C9DA3-0637-4313-833B-A047666DE3E1}" presName="bgRect" presStyleLbl="bgShp" presStyleIdx="3" presStyleCnt="7"/>
      <dgm:spPr/>
    </dgm:pt>
    <dgm:pt modelId="{94F87662-FC89-42FB-AAF0-9EB5DB9E492D}" type="pres">
      <dgm:prSet presAssocID="{3C5C9DA3-0637-4313-833B-A047666DE3E1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F969F3A-007B-45F5-9C69-30E9EB0ACC25}" type="pres">
      <dgm:prSet presAssocID="{3C5C9DA3-0637-4313-833B-A047666DE3E1}" presName="spaceRect" presStyleCnt="0"/>
      <dgm:spPr/>
    </dgm:pt>
    <dgm:pt modelId="{CD659157-BBEF-4E75-9374-25E7345A56A4}" type="pres">
      <dgm:prSet presAssocID="{3C5C9DA3-0637-4313-833B-A047666DE3E1}" presName="parTx" presStyleLbl="revTx" presStyleIdx="5" presStyleCnt="12">
        <dgm:presLayoutVars>
          <dgm:chMax val="0"/>
          <dgm:chPref val="0"/>
        </dgm:presLayoutVars>
      </dgm:prSet>
      <dgm:spPr/>
    </dgm:pt>
    <dgm:pt modelId="{DE67FF27-CD48-D346-9F5F-3289454F3E1F}" type="pres">
      <dgm:prSet presAssocID="{3C5C9DA3-0637-4313-833B-A047666DE3E1}" presName="desTx" presStyleLbl="revTx" presStyleIdx="6" presStyleCnt="12">
        <dgm:presLayoutVars/>
      </dgm:prSet>
      <dgm:spPr/>
    </dgm:pt>
    <dgm:pt modelId="{FEDA485A-4ECB-4D44-9505-026A07C3A9FB}" type="pres">
      <dgm:prSet presAssocID="{8ABEF408-5329-400C-9568-D306912B9D71}" presName="sibTrans" presStyleCnt="0"/>
      <dgm:spPr/>
    </dgm:pt>
    <dgm:pt modelId="{F8093182-9FDA-46EC-8E4B-FE41EE7F51F4}" type="pres">
      <dgm:prSet presAssocID="{207A38CB-E7EA-4371-A73B-25FB87D28B2E}" presName="compNode" presStyleCnt="0"/>
      <dgm:spPr/>
    </dgm:pt>
    <dgm:pt modelId="{1FE73121-1F32-43BB-A4CB-C752A2552D2E}" type="pres">
      <dgm:prSet presAssocID="{207A38CB-E7EA-4371-A73B-25FB87D28B2E}" presName="bgRect" presStyleLbl="bgShp" presStyleIdx="4" presStyleCnt="7"/>
      <dgm:spPr/>
    </dgm:pt>
    <dgm:pt modelId="{1DE18E81-8575-4688-883D-640EA6B252F6}" type="pres">
      <dgm:prSet presAssocID="{207A38CB-E7EA-4371-A73B-25FB87D28B2E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47773A6-4C79-4BBF-A6E8-3E8C88756F47}" type="pres">
      <dgm:prSet presAssocID="{207A38CB-E7EA-4371-A73B-25FB87D28B2E}" presName="spaceRect" presStyleCnt="0"/>
      <dgm:spPr/>
    </dgm:pt>
    <dgm:pt modelId="{F95811C8-9367-4C2D-8EEB-6B7FBB5579D2}" type="pres">
      <dgm:prSet presAssocID="{207A38CB-E7EA-4371-A73B-25FB87D28B2E}" presName="parTx" presStyleLbl="revTx" presStyleIdx="7" presStyleCnt="12">
        <dgm:presLayoutVars>
          <dgm:chMax val="0"/>
          <dgm:chPref val="0"/>
        </dgm:presLayoutVars>
      </dgm:prSet>
      <dgm:spPr/>
    </dgm:pt>
    <dgm:pt modelId="{05C924FA-049B-7A4D-AF06-2A35BE06907F}" type="pres">
      <dgm:prSet presAssocID="{207A38CB-E7EA-4371-A73B-25FB87D28B2E}" presName="desTx" presStyleLbl="revTx" presStyleIdx="8" presStyleCnt="12">
        <dgm:presLayoutVars/>
      </dgm:prSet>
      <dgm:spPr/>
    </dgm:pt>
    <dgm:pt modelId="{C844F9B1-8613-45C8-AB98-4B5DD2541A39}" type="pres">
      <dgm:prSet presAssocID="{3EE72782-DB13-435B-8E21-94B46EC73487}" presName="sibTrans" presStyleCnt="0"/>
      <dgm:spPr/>
    </dgm:pt>
    <dgm:pt modelId="{A88F268A-45D1-4465-8FE4-6E3891137B36}" type="pres">
      <dgm:prSet presAssocID="{6FE64F7B-F2E7-4AF7-8E4A-BBFFE496271A}" presName="compNode" presStyleCnt="0"/>
      <dgm:spPr/>
    </dgm:pt>
    <dgm:pt modelId="{057B3BB2-B328-4572-8818-EE19548E4DA1}" type="pres">
      <dgm:prSet presAssocID="{6FE64F7B-F2E7-4AF7-8E4A-BBFFE496271A}" presName="bgRect" presStyleLbl="bgShp" presStyleIdx="5" presStyleCnt="7"/>
      <dgm:spPr/>
    </dgm:pt>
    <dgm:pt modelId="{8969B8A8-F66A-4DE5-884A-250966E61915}" type="pres">
      <dgm:prSet presAssocID="{6FE64F7B-F2E7-4AF7-8E4A-BBFFE496271A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CDE6A51-0510-44B2-B12F-FAD27FE22635}" type="pres">
      <dgm:prSet presAssocID="{6FE64F7B-F2E7-4AF7-8E4A-BBFFE496271A}" presName="spaceRect" presStyleCnt="0"/>
      <dgm:spPr/>
    </dgm:pt>
    <dgm:pt modelId="{D82E7074-685F-4CB4-AEE8-FA5850298A7F}" type="pres">
      <dgm:prSet presAssocID="{6FE64F7B-F2E7-4AF7-8E4A-BBFFE496271A}" presName="parTx" presStyleLbl="revTx" presStyleIdx="9" presStyleCnt="12">
        <dgm:presLayoutVars>
          <dgm:chMax val="0"/>
          <dgm:chPref val="0"/>
        </dgm:presLayoutVars>
      </dgm:prSet>
      <dgm:spPr/>
    </dgm:pt>
    <dgm:pt modelId="{5E79146F-2259-A84E-B677-0A6413833AA5}" type="pres">
      <dgm:prSet presAssocID="{6FE64F7B-F2E7-4AF7-8E4A-BBFFE496271A}" presName="desTx" presStyleLbl="revTx" presStyleIdx="10" presStyleCnt="12">
        <dgm:presLayoutVars/>
      </dgm:prSet>
      <dgm:spPr/>
    </dgm:pt>
    <dgm:pt modelId="{399FF09E-C03F-4709-B9E6-EC2A8BD913F5}" type="pres">
      <dgm:prSet presAssocID="{3FB3D372-EE7E-416B-A534-ADB5821898E1}" presName="sibTrans" presStyleCnt="0"/>
      <dgm:spPr/>
    </dgm:pt>
    <dgm:pt modelId="{2E727F09-6B0D-4E1C-9C6F-5DFA08BBC6EC}" type="pres">
      <dgm:prSet presAssocID="{256473C0-46CE-4914-B325-12AE40B2BDCB}" presName="compNode" presStyleCnt="0"/>
      <dgm:spPr/>
    </dgm:pt>
    <dgm:pt modelId="{449F7A8E-D09D-49B6-9D41-ED5D268C73FF}" type="pres">
      <dgm:prSet presAssocID="{256473C0-46CE-4914-B325-12AE40B2BDCB}" presName="bgRect" presStyleLbl="bgShp" presStyleIdx="6" presStyleCnt="7"/>
      <dgm:spPr/>
    </dgm:pt>
    <dgm:pt modelId="{0CCDD118-F0DD-4DD2-AD93-6713AD44B3B9}" type="pres">
      <dgm:prSet presAssocID="{256473C0-46CE-4914-B325-12AE40B2BDCB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75B6067-7CAC-4703-B043-FD385E978A64}" type="pres">
      <dgm:prSet presAssocID="{256473C0-46CE-4914-B325-12AE40B2BDCB}" presName="spaceRect" presStyleCnt="0"/>
      <dgm:spPr/>
    </dgm:pt>
    <dgm:pt modelId="{7BD30206-B2F3-4D1A-A121-6234382648FA}" type="pres">
      <dgm:prSet presAssocID="{256473C0-46CE-4914-B325-12AE40B2BDCB}" presName="parTx" presStyleLbl="revTx" presStyleIdx="11" presStyleCnt="12">
        <dgm:presLayoutVars>
          <dgm:chMax val="0"/>
          <dgm:chPref val="0"/>
        </dgm:presLayoutVars>
      </dgm:prSet>
      <dgm:spPr/>
    </dgm:pt>
  </dgm:ptLst>
  <dgm:cxnLst>
    <dgm:cxn modelId="{7FE67906-DC43-4AD4-AA5B-FA85274BE733}" srcId="{11DC464E-FC52-4EA0-9043-D375DB5DE280}" destId="{41C42DAF-DD3B-4826-8ECC-AA404665C29C}" srcOrd="2" destOrd="0" parTransId="{498A999D-89E5-4F44-8FE1-65998365F89D}" sibTransId="{4EF34C5B-CA9B-4B89-A194-32A58F862371}"/>
    <dgm:cxn modelId="{5F4AA707-4DB1-584B-9421-CBAE7ECF4303}" srcId="{FB523B3A-EE4A-4225-B91B-A46A8747EBC8}" destId="{2B14B6F5-9B9F-064F-9C9E-64D915C3E4D9}" srcOrd="0" destOrd="0" parTransId="{A10ECE40-BEF9-3643-9AB4-3B2CA80B95BF}" sibTransId="{F1BA6D80-B569-1644-BCD6-5C214B37479C}"/>
    <dgm:cxn modelId="{017C1B10-5E50-4F3E-B12F-0FC3003EE92B}" type="presOf" srcId="{256473C0-46CE-4914-B325-12AE40B2BDCB}" destId="{7BD30206-B2F3-4D1A-A121-6234382648FA}" srcOrd="0" destOrd="0" presId="urn:microsoft.com/office/officeart/2018/2/layout/IconVerticalSolidList"/>
    <dgm:cxn modelId="{126E0111-459A-1E4E-B8C7-1AC39B7F0537}" type="presOf" srcId="{66748AB4-E669-534B-BE70-75C94319E0B7}" destId="{5E79146F-2259-A84E-B677-0A6413833AA5}" srcOrd="0" destOrd="1" presId="urn:microsoft.com/office/officeart/2018/2/layout/IconVerticalSolidList"/>
    <dgm:cxn modelId="{36C71B16-1835-334D-9F59-C76BA80B9208}" type="presOf" srcId="{EA6FC139-E1BA-E14C-8096-3C7AE20D2BD8}" destId="{6FF4E4F4-4628-334A-8CD7-5C8D67A05C8F}" srcOrd="0" destOrd="0" presId="urn:microsoft.com/office/officeart/2018/2/layout/IconVerticalSolidList"/>
    <dgm:cxn modelId="{28853225-F75E-4980-8224-18410CA44453}" srcId="{11DC464E-FC52-4EA0-9043-D375DB5DE280}" destId="{6FE64F7B-F2E7-4AF7-8E4A-BBFFE496271A}" srcOrd="5" destOrd="0" parTransId="{42F3FE51-D96F-438E-87C1-B18FA6D1C3F2}" sibTransId="{3FB3D372-EE7E-416B-A534-ADB5821898E1}"/>
    <dgm:cxn modelId="{1677BE27-BEAE-3546-B761-ACAC2F6AF0C9}" srcId="{3C5C9DA3-0637-4313-833B-A047666DE3E1}" destId="{2FD92D3F-F39B-AB4E-8A9D-D5DA18019B32}" srcOrd="0" destOrd="0" parTransId="{0DC451DD-0259-F042-A16C-2819D6EFC286}" sibTransId="{2A677B75-9643-D640-A615-CF2ED2DEEE81}"/>
    <dgm:cxn modelId="{C43DA645-C6D6-4BA9-879F-E5CBB3FBE863}" srcId="{11DC464E-FC52-4EA0-9043-D375DB5DE280}" destId="{256473C0-46CE-4914-B325-12AE40B2BDCB}" srcOrd="6" destOrd="0" parTransId="{5EC08120-2E81-4108-80FB-41E1CF852C81}" sibTransId="{B6F5E44C-0360-45EF-9026-669CEF141B0F}"/>
    <dgm:cxn modelId="{5736B848-C9BF-054C-B1D8-806D0423E63E}" srcId="{3C5C9DA3-0637-4313-833B-A047666DE3E1}" destId="{6C491B96-1552-A643-98F8-5B54EC6E04DC}" srcOrd="1" destOrd="0" parTransId="{E7678007-70C0-8D49-9E86-249E7137D2C8}" sibTransId="{E7C5189E-9BDE-2647-86A7-8D8C602C45F4}"/>
    <dgm:cxn modelId="{97049151-4E70-46E5-AB31-DB57ED6F0BAB}" type="presOf" srcId="{3C5C9DA3-0637-4313-833B-A047666DE3E1}" destId="{CD659157-BBEF-4E75-9374-25E7345A56A4}" srcOrd="0" destOrd="0" presId="urn:microsoft.com/office/officeart/2018/2/layout/IconVerticalSolidList"/>
    <dgm:cxn modelId="{144F4158-7549-8D4E-8940-F91E839960A8}" type="presOf" srcId="{2B14B6F5-9B9F-064F-9C9E-64D915C3E4D9}" destId="{8D553671-AE5A-894B-9C0F-55F20E47D098}" srcOrd="0" destOrd="0" presId="urn:microsoft.com/office/officeart/2018/2/layout/IconVerticalSolidList"/>
    <dgm:cxn modelId="{68CB445A-D2F8-3342-AF9F-13F5807CA386}" type="presOf" srcId="{6C491B96-1552-A643-98F8-5B54EC6E04DC}" destId="{DE67FF27-CD48-D346-9F5F-3289454F3E1F}" srcOrd="0" destOrd="1" presId="urn:microsoft.com/office/officeart/2018/2/layout/IconVerticalSolidList"/>
    <dgm:cxn modelId="{34671F60-2243-459C-A89A-AA08F49BA06F}" type="presOf" srcId="{6FE64F7B-F2E7-4AF7-8E4A-BBFFE496271A}" destId="{D82E7074-685F-4CB4-AEE8-FA5850298A7F}" srcOrd="0" destOrd="0" presId="urn:microsoft.com/office/officeart/2018/2/layout/IconVerticalSolidList"/>
    <dgm:cxn modelId="{0BCC3462-6FC7-0145-B1B4-3AF4AB72D38C}" type="presOf" srcId="{C6DA5A4C-32B0-C04D-9B29-150BC4E71322}" destId="{8D553671-AE5A-894B-9C0F-55F20E47D098}" srcOrd="0" destOrd="1" presId="urn:microsoft.com/office/officeart/2018/2/layout/IconVerticalSolidList"/>
    <dgm:cxn modelId="{B702EB80-97CE-D742-9FC3-473F312236B9}" srcId="{6FE64F7B-F2E7-4AF7-8E4A-BBFFE496271A}" destId="{EC3A0106-3F97-2B43-9F26-53837F52F7C4}" srcOrd="0" destOrd="0" parTransId="{89CE31D8-58CA-B14A-BA11-7C39101B20B1}" sibTransId="{39B5CA83-5908-E949-8E66-91046D0B9808}"/>
    <dgm:cxn modelId="{C9578990-1378-5A4B-B0FC-E99A3C6BDDB1}" srcId="{207A38CB-E7EA-4371-A73B-25FB87D28B2E}" destId="{EE3DD520-1683-6041-A64E-ACE55FFE0AFE}" srcOrd="0" destOrd="0" parTransId="{18077FC9-F6C6-9B42-BA04-60BD08729E82}" sibTransId="{CC7DABE1-1B42-3D4C-B74B-D3610BC36BBA}"/>
    <dgm:cxn modelId="{4A867B93-C9F2-4073-B058-59B27566AAD2}" srcId="{11DC464E-FC52-4EA0-9043-D375DB5DE280}" destId="{3F4EA161-378D-42E6-A6EC-9112CD858B56}" srcOrd="1" destOrd="0" parTransId="{2A4BB2CC-4D4C-4A84-9A51-0BFD5A9861F5}" sibTransId="{01BF3A2E-9B6F-43AE-95E1-4C3A9F0482C7}"/>
    <dgm:cxn modelId="{58495097-FD33-4E52-9F93-DF441254BE09}" srcId="{11DC464E-FC52-4EA0-9043-D375DB5DE280}" destId="{207A38CB-E7EA-4371-A73B-25FB87D28B2E}" srcOrd="4" destOrd="0" parTransId="{C9FEB43C-2481-4485-A0A0-F5DA3C50EA14}" sibTransId="{3EE72782-DB13-435B-8E21-94B46EC73487}"/>
    <dgm:cxn modelId="{BF42D2AD-80A8-D14F-80F2-4EEEC0ADC681}" srcId="{3F4EA161-378D-42E6-A6EC-9112CD858B56}" destId="{6FEF819C-D4B8-0C4F-80C2-B9BD6601EC70}" srcOrd="1" destOrd="0" parTransId="{893F7119-D85D-6846-A872-ED5164A78C19}" sibTransId="{ACFF33E9-19C6-4E46-8D52-F972FD1F9407}"/>
    <dgm:cxn modelId="{810857AE-97D9-F142-AAF6-97F7BF81FEA0}" type="presOf" srcId="{6FEF819C-D4B8-0C4F-80C2-B9BD6601EC70}" destId="{6FF4E4F4-4628-334A-8CD7-5C8D67A05C8F}" srcOrd="0" destOrd="1" presId="urn:microsoft.com/office/officeart/2018/2/layout/IconVerticalSolidList"/>
    <dgm:cxn modelId="{B49D75AF-7450-C442-B58D-01B89E7A3198}" srcId="{FB523B3A-EE4A-4225-B91B-A46A8747EBC8}" destId="{C6DA5A4C-32B0-C04D-9B29-150BC4E71322}" srcOrd="1" destOrd="0" parTransId="{9821B1CF-7E64-1F48-8529-812E1CBB086C}" sibTransId="{262DDA59-673D-3046-9928-330C3F31184A}"/>
    <dgm:cxn modelId="{08492FB8-889F-4CFC-8F68-C8675907DC51}" type="presOf" srcId="{11DC464E-FC52-4EA0-9043-D375DB5DE280}" destId="{943AC595-28BF-4426-A9D5-B492A5FA5263}" srcOrd="0" destOrd="0" presId="urn:microsoft.com/office/officeart/2018/2/layout/IconVerticalSolidList"/>
    <dgm:cxn modelId="{57064CC9-62E2-EB4A-8D1F-74FA115F3802}" srcId="{6FE64F7B-F2E7-4AF7-8E4A-BBFFE496271A}" destId="{2C2DD0F5-0FF2-6E46-8764-AC6A3A0049E4}" srcOrd="2" destOrd="0" parTransId="{9971474D-6BED-544F-AFAE-B678EF6950C3}" sibTransId="{4192FEED-953B-D84C-871D-0285C13E95D2}"/>
    <dgm:cxn modelId="{18D99BCF-AB92-4161-ABEE-4720F869D8C6}" srcId="{11DC464E-FC52-4EA0-9043-D375DB5DE280}" destId="{FB523B3A-EE4A-4225-B91B-A46A8747EBC8}" srcOrd="0" destOrd="0" parTransId="{B4A56938-C5DA-4788-8586-746E4E09ED57}" sibTransId="{C9469C6F-9EF6-4C99-BE45-69C488C1F994}"/>
    <dgm:cxn modelId="{02E61CD2-61DD-A54F-8281-673F905C2F84}" srcId="{3F4EA161-378D-42E6-A6EC-9112CD858B56}" destId="{EA6FC139-E1BA-E14C-8096-3C7AE20D2BD8}" srcOrd="0" destOrd="0" parTransId="{62B7542F-008D-F047-B75E-BE02F7D96082}" sibTransId="{F7E43597-95BD-754D-BEB8-76419A6AE9DC}"/>
    <dgm:cxn modelId="{995450D3-98DD-3D45-9FF9-F15AEF8D3B00}" type="presOf" srcId="{EC3A0106-3F97-2B43-9F26-53837F52F7C4}" destId="{5E79146F-2259-A84E-B677-0A6413833AA5}" srcOrd="0" destOrd="0" presId="urn:microsoft.com/office/officeart/2018/2/layout/IconVerticalSolidList"/>
    <dgm:cxn modelId="{1C45E2D5-F132-47E1-A45E-D758F3940E67}" type="presOf" srcId="{41C42DAF-DD3B-4826-8ECC-AA404665C29C}" destId="{7274BD58-A311-4DF2-8551-ACBFAE2C6472}" srcOrd="0" destOrd="0" presId="urn:microsoft.com/office/officeart/2018/2/layout/IconVerticalSolidList"/>
    <dgm:cxn modelId="{B8805FEA-FC7A-4640-B62A-74CB20CF77A5}" srcId="{11DC464E-FC52-4EA0-9043-D375DB5DE280}" destId="{3C5C9DA3-0637-4313-833B-A047666DE3E1}" srcOrd="3" destOrd="0" parTransId="{44BB4353-488C-4905-A899-6BA3D4CDDD62}" sibTransId="{8ABEF408-5329-400C-9568-D306912B9D71}"/>
    <dgm:cxn modelId="{5AB057EC-4409-41E2-B19F-F3D21CA80AF3}" type="presOf" srcId="{FB523B3A-EE4A-4225-B91B-A46A8747EBC8}" destId="{CB37BD59-6D53-45AE-9621-53FD7E435AAF}" srcOrd="0" destOrd="0" presId="urn:microsoft.com/office/officeart/2018/2/layout/IconVerticalSolidList"/>
    <dgm:cxn modelId="{D30C3AF4-F292-DD40-BD76-F58FE252E690}" type="presOf" srcId="{EE3DD520-1683-6041-A64E-ACE55FFE0AFE}" destId="{05C924FA-049B-7A4D-AF06-2A35BE06907F}" srcOrd="0" destOrd="0" presId="urn:microsoft.com/office/officeart/2018/2/layout/IconVerticalSolidList"/>
    <dgm:cxn modelId="{2745FEF7-5B32-4120-AA43-E233A24EABB4}" type="presOf" srcId="{3F4EA161-378D-42E6-A6EC-9112CD858B56}" destId="{C1BF9205-77AC-4404-925F-B8EBA040F4FC}" srcOrd="0" destOrd="0" presId="urn:microsoft.com/office/officeart/2018/2/layout/IconVerticalSolidList"/>
    <dgm:cxn modelId="{2A18C3F8-E482-0941-98C3-21EA38D66154}" type="presOf" srcId="{2C2DD0F5-0FF2-6E46-8764-AC6A3A0049E4}" destId="{5E79146F-2259-A84E-B677-0A6413833AA5}" srcOrd="0" destOrd="2" presId="urn:microsoft.com/office/officeart/2018/2/layout/IconVerticalSolidList"/>
    <dgm:cxn modelId="{0A1B21FA-F659-4440-B4FF-A0935B1BC5D9}" srcId="{6FE64F7B-F2E7-4AF7-8E4A-BBFFE496271A}" destId="{66748AB4-E669-534B-BE70-75C94319E0B7}" srcOrd="1" destOrd="0" parTransId="{FFD57C9F-B042-FE43-82A9-3DA2E0BA516A}" sibTransId="{B3F40F85-6ECA-5A49-B485-0B6D93F188D5}"/>
    <dgm:cxn modelId="{696938FB-B088-45FD-9D94-CD641E4EF472}" type="presOf" srcId="{207A38CB-E7EA-4371-A73B-25FB87D28B2E}" destId="{F95811C8-9367-4C2D-8EEB-6B7FBB5579D2}" srcOrd="0" destOrd="0" presId="urn:microsoft.com/office/officeart/2018/2/layout/IconVerticalSolidList"/>
    <dgm:cxn modelId="{0CA54BFC-10E1-8846-8834-5DCB3B20B162}" type="presOf" srcId="{2FD92D3F-F39B-AB4E-8A9D-D5DA18019B32}" destId="{DE67FF27-CD48-D346-9F5F-3289454F3E1F}" srcOrd="0" destOrd="0" presId="urn:microsoft.com/office/officeart/2018/2/layout/IconVerticalSolidList"/>
    <dgm:cxn modelId="{4A869125-60B1-45F8-A38C-242CD4F36639}" type="presParOf" srcId="{943AC595-28BF-4426-A9D5-B492A5FA5263}" destId="{D74751F9-C9E1-4C29-A8B1-C3B9B44D10B1}" srcOrd="0" destOrd="0" presId="urn:microsoft.com/office/officeart/2018/2/layout/IconVerticalSolidList"/>
    <dgm:cxn modelId="{F2532061-87CE-4E39-AABA-025BF3B9A486}" type="presParOf" srcId="{D74751F9-C9E1-4C29-A8B1-C3B9B44D10B1}" destId="{93FBA65B-DBC1-4838-BF5F-24E33F91F940}" srcOrd="0" destOrd="0" presId="urn:microsoft.com/office/officeart/2018/2/layout/IconVerticalSolidList"/>
    <dgm:cxn modelId="{03B46D64-0096-4EC9-8345-64FB95B89B37}" type="presParOf" srcId="{D74751F9-C9E1-4C29-A8B1-C3B9B44D10B1}" destId="{F5490147-89E7-4407-9A87-F978138CB28A}" srcOrd="1" destOrd="0" presId="urn:microsoft.com/office/officeart/2018/2/layout/IconVerticalSolidList"/>
    <dgm:cxn modelId="{D482A6D1-98FB-4184-AC82-368612AEFB2E}" type="presParOf" srcId="{D74751F9-C9E1-4C29-A8B1-C3B9B44D10B1}" destId="{67DE3F05-E1C0-45B4-8246-D0F22756D6AA}" srcOrd="2" destOrd="0" presId="urn:microsoft.com/office/officeart/2018/2/layout/IconVerticalSolidList"/>
    <dgm:cxn modelId="{77CD990E-120F-476E-839C-CC79130B84DF}" type="presParOf" srcId="{D74751F9-C9E1-4C29-A8B1-C3B9B44D10B1}" destId="{CB37BD59-6D53-45AE-9621-53FD7E435AAF}" srcOrd="3" destOrd="0" presId="urn:microsoft.com/office/officeart/2018/2/layout/IconVerticalSolidList"/>
    <dgm:cxn modelId="{E97B247D-B890-E144-8538-F77CB1B0F433}" type="presParOf" srcId="{D74751F9-C9E1-4C29-A8B1-C3B9B44D10B1}" destId="{8D553671-AE5A-894B-9C0F-55F20E47D098}" srcOrd="4" destOrd="0" presId="urn:microsoft.com/office/officeart/2018/2/layout/IconVerticalSolidList"/>
    <dgm:cxn modelId="{FFE93A8F-3002-41E0-9627-BD4D00E6FE8E}" type="presParOf" srcId="{943AC595-28BF-4426-A9D5-B492A5FA5263}" destId="{237617E3-6F8C-432C-84B7-6BB6FC7F72FC}" srcOrd="1" destOrd="0" presId="urn:microsoft.com/office/officeart/2018/2/layout/IconVerticalSolidList"/>
    <dgm:cxn modelId="{A86B5633-BBED-4494-B05F-7BF34946D69C}" type="presParOf" srcId="{943AC595-28BF-4426-A9D5-B492A5FA5263}" destId="{0C7BAB32-2E5E-402D-A88F-F3B8EF87A58A}" srcOrd="2" destOrd="0" presId="urn:microsoft.com/office/officeart/2018/2/layout/IconVerticalSolidList"/>
    <dgm:cxn modelId="{0C1EE8FD-B31C-47CD-B6D4-B486F9CE1BE4}" type="presParOf" srcId="{0C7BAB32-2E5E-402D-A88F-F3B8EF87A58A}" destId="{C698E7A4-FFD2-4B71-B2CC-95F0C25D5FAA}" srcOrd="0" destOrd="0" presId="urn:microsoft.com/office/officeart/2018/2/layout/IconVerticalSolidList"/>
    <dgm:cxn modelId="{7B4CD113-4775-4D7F-83A7-302681AE89BD}" type="presParOf" srcId="{0C7BAB32-2E5E-402D-A88F-F3B8EF87A58A}" destId="{7855D744-1232-49FB-B716-C07E05E8D9B4}" srcOrd="1" destOrd="0" presId="urn:microsoft.com/office/officeart/2018/2/layout/IconVerticalSolidList"/>
    <dgm:cxn modelId="{38F08CC5-32AD-4DE0-B32A-B00F4DD11125}" type="presParOf" srcId="{0C7BAB32-2E5E-402D-A88F-F3B8EF87A58A}" destId="{A04F88F6-55B0-420C-B422-F4683BF2CCFC}" srcOrd="2" destOrd="0" presId="urn:microsoft.com/office/officeart/2018/2/layout/IconVerticalSolidList"/>
    <dgm:cxn modelId="{C77432AC-067D-4C39-9254-B92C66F8D0E0}" type="presParOf" srcId="{0C7BAB32-2E5E-402D-A88F-F3B8EF87A58A}" destId="{C1BF9205-77AC-4404-925F-B8EBA040F4FC}" srcOrd="3" destOrd="0" presId="urn:microsoft.com/office/officeart/2018/2/layout/IconVerticalSolidList"/>
    <dgm:cxn modelId="{886300E3-8D6C-F24B-9F7C-838BE557AA50}" type="presParOf" srcId="{0C7BAB32-2E5E-402D-A88F-F3B8EF87A58A}" destId="{6FF4E4F4-4628-334A-8CD7-5C8D67A05C8F}" srcOrd="4" destOrd="0" presId="urn:microsoft.com/office/officeart/2018/2/layout/IconVerticalSolidList"/>
    <dgm:cxn modelId="{EFCBE548-5F0A-4903-BAD9-8BF4BD5DC74F}" type="presParOf" srcId="{943AC595-28BF-4426-A9D5-B492A5FA5263}" destId="{7B2409D4-80DA-47F3-B72C-4759455B6F15}" srcOrd="3" destOrd="0" presId="urn:microsoft.com/office/officeart/2018/2/layout/IconVerticalSolidList"/>
    <dgm:cxn modelId="{CC32FA1E-7330-4231-8558-98A9934AEA3C}" type="presParOf" srcId="{943AC595-28BF-4426-A9D5-B492A5FA5263}" destId="{4754D65C-4780-4A46-925A-5DB1DEF3B37A}" srcOrd="4" destOrd="0" presId="urn:microsoft.com/office/officeart/2018/2/layout/IconVerticalSolidList"/>
    <dgm:cxn modelId="{28C5EC6C-A6B4-4DE7-A15C-A7CBA5A3863E}" type="presParOf" srcId="{4754D65C-4780-4A46-925A-5DB1DEF3B37A}" destId="{6FE2F9EA-FF97-40F1-A777-DEFB7F48DA1C}" srcOrd="0" destOrd="0" presId="urn:microsoft.com/office/officeart/2018/2/layout/IconVerticalSolidList"/>
    <dgm:cxn modelId="{F59C728D-CED6-4DFD-AD58-46F96EBB19E0}" type="presParOf" srcId="{4754D65C-4780-4A46-925A-5DB1DEF3B37A}" destId="{B84CE94B-0BD8-41B0-A658-7085764ABF8D}" srcOrd="1" destOrd="0" presId="urn:microsoft.com/office/officeart/2018/2/layout/IconVerticalSolidList"/>
    <dgm:cxn modelId="{AA611D0D-FABF-4268-A4F8-BF3CF08FEAA7}" type="presParOf" srcId="{4754D65C-4780-4A46-925A-5DB1DEF3B37A}" destId="{CFC67F9E-D95D-4316-A62F-892B2C422DD5}" srcOrd="2" destOrd="0" presId="urn:microsoft.com/office/officeart/2018/2/layout/IconVerticalSolidList"/>
    <dgm:cxn modelId="{52218248-E486-45C7-B7DA-A2395EC04B36}" type="presParOf" srcId="{4754D65C-4780-4A46-925A-5DB1DEF3B37A}" destId="{7274BD58-A311-4DF2-8551-ACBFAE2C6472}" srcOrd="3" destOrd="0" presId="urn:microsoft.com/office/officeart/2018/2/layout/IconVerticalSolidList"/>
    <dgm:cxn modelId="{102AA7BC-EE1A-4C37-915E-1ECA76E201A2}" type="presParOf" srcId="{943AC595-28BF-4426-A9D5-B492A5FA5263}" destId="{278964AE-498B-477A-B9E2-DD68818127CB}" srcOrd="5" destOrd="0" presId="urn:microsoft.com/office/officeart/2018/2/layout/IconVerticalSolidList"/>
    <dgm:cxn modelId="{F9115D78-26B7-448B-8D9A-0107B0AC9021}" type="presParOf" srcId="{943AC595-28BF-4426-A9D5-B492A5FA5263}" destId="{83BE7B66-7F7B-4C39-82D3-571BE658609E}" srcOrd="6" destOrd="0" presId="urn:microsoft.com/office/officeart/2018/2/layout/IconVerticalSolidList"/>
    <dgm:cxn modelId="{79A644F5-E373-4808-81AA-68E8506C0786}" type="presParOf" srcId="{83BE7B66-7F7B-4C39-82D3-571BE658609E}" destId="{87BBFB95-C772-4C06-9D07-6CDDE88FD57C}" srcOrd="0" destOrd="0" presId="urn:microsoft.com/office/officeart/2018/2/layout/IconVerticalSolidList"/>
    <dgm:cxn modelId="{B059E383-D171-43D5-B198-BF06A20A6AD8}" type="presParOf" srcId="{83BE7B66-7F7B-4C39-82D3-571BE658609E}" destId="{94F87662-FC89-42FB-AAF0-9EB5DB9E492D}" srcOrd="1" destOrd="0" presId="urn:microsoft.com/office/officeart/2018/2/layout/IconVerticalSolidList"/>
    <dgm:cxn modelId="{6BE60CA5-9714-43F4-9B75-BD39FBE5E983}" type="presParOf" srcId="{83BE7B66-7F7B-4C39-82D3-571BE658609E}" destId="{EF969F3A-007B-45F5-9C69-30E9EB0ACC25}" srcOrd="2" destOrd="0" presId="urn:microsoft.com/office/officeart/2018/2/layout/IconVerticalSolidList"/>
    <dgm:cxn modelId="{F21BE456-0D73-4BAA-ACFC-15AD7FD99022}" type="presParOf" srcId="{83BE7B66-7F7B-4C39-82D3-571BE658609E}" destId="{CD659157-BBEF-4E75-9374-25E7345A56A4}" srcOrd="3" destOrd="0" presId="urn:microsoft.com/office/officeart/2018/2/layout/IconVerticalSolidList"/>
    <dgm:cxn modelId="{1EDF4AE3-217F-824A-9D0A-D8E8ED522A69}" type="presParOf" srcId="{83BE7B66-7F7B-4C39-82D3-571BE658609E}" destId="{DE67FF27-CD48-D346-9F5F-3289454F3E1F}" srcOrd="4" destOrd="0" presId="urn:microsoft.com/office/officeart/2018/2/layout/IconVerticalSolidList"/>
    <dgm:cxn modelId="{B7DF2287-1E9A-450B-ADA7-F34AA3493547}" type="presParOf" srcId="{943AC595-28BF-4426-A9D5-B492A5FA5263}" destId="{FEDA485A-4ECB-4D44-9505-026A07C3A9FB}" srcOrd="7" destOrd="0" presId="urn:microsoft.com/office/officeart/2018/2/layout/IconVerticalSolidList"/>
    <dgm:cxn modelId="{C2016DCF-31FD-4936-A2C5-2A202D04CAFA}" type="presParOf" srcId="{943AC595-28BF-4426-A9D5-B492A5FA5263}" destId="{F8093182-9FDA-46EC-8E4B-FE41EE7F51F4}" srcOrd="8" destOrd="0" presId="urn:microsoft.com/office/officeart/2018/2/layout/IconVerticalSolidList"/>
    <dgm:cxn modelId="{6CD8F807-EEA0-4057-BFD1-810555FA1863}" type="presParOf" srcId="{F8093182-9FDA-46EC-8E4B-FE41EE7F51F4}" destId="{1FE73121-1F32-43BB-A4CB-C752A2552D2E}" srcOrd="0" destOrd="0" presId="urn:microsoft.com/office/officeart/2018/2/layout/IconVerticalSolidList"/>
    <dgm:cxn modelId="{BF0C8A38-2C5B-44B9-8D39-12FAAB8AE961}" type="presParOf" srcId="{F8093182-9FDA-46EC-8E4B-FE41EE7F51F4}" destId="{1DE18E81-8575-4688-883D-640EA6B252F6}" srcOrd="1" destOrd="0" presId="urn:microsoft.com/office/officeart/2018/2/layout/IconVerticalSolidList"/>
    <dgm:cxn modelId="{4F2853EE-BFDB-48FA-931D-44A94117F2AE}" type="presParOf" srcId="{F8093182-9FDA-46EC-8E4B-FE41EE7F51F4}" destId="{F47773A6-4C79-4BBF-A6E8-3E8C88756F47}" srcOrd="2" destOrd="0" presId="urn:microsoft.com/office/officeart/2018/2/layout/IconVerticalSolidList"/>
    <dgm:cxn modelId="{A833FCD9-86C8-4376-9A64-B479E826D0A9}" type="presParOf" srcId="{F8093182-9FDA-46EC-8E4B-FE41EE7F51F4}" destId="{F95811C8-9367-4C2D-8EEB-6B7FBB5579D2}" srcOrd="3" destOrd="0" presId="urn:microsoft.com/office/officeart/2018/2/layout/IconVerticalSolidList"/>
    <dgm:cxn modelId="{B4816559-8978-7E43-B8EF-C0493F1E2A12}" type="presParOf" srcId="{F8093182-9FDA-46EC-8E4B-FE41EE7F51F4}" destId="{05C924FA-049B-7A4D-AF06-2A35BE06907F}" srcOrd="4" destOrd="0" presId="urn:microsoft.com/office/officeart/2018/2/layout/IconVerticalSolidList"/>
    <dgm:cxn modelId="{16C8AC95-A5EA-4214-ACD5-1301D43074D6}" type="presParOf" srcId="{943AC595-28BF-4426-A9D5-B492A5FA5263}" destId="{C844F9B1-8613-45C8-AB98-4B5DD2541A39}" srcOrd="9" destOrd="0" presId="urn:microsoft.com/office/officeart/2018/2/layout/IconVerticalSolidList"/>
    <dgm:cxn modelId="{0FA1D1E6-3BC8-4419-9E6D-DE98C6E2A7F3}" type="presParOf" srcId="{943AC595-28BF-4426-A9D5-B492A5FA5263}" destId="{A88F268A-45D1-4465-8FE4-6E3891137B36}" srcOrd="10" destOrd="0" presId="urn:microsoft.com/office/officeart/2018/2/layout/IconVerticalSolidList"/>
    <dgm:cxn modelId="{6D160B2C-4214-455D-A488-96CB015AD031}" type="presParOf" srcId="{A88F268A-45D1-4465-8FE4-6E3891137B36}" destId="{057B3BB2-B328-4572-8818-EE19548E4DA1}" srcOrd="0" destOrd="0" presId="urn:microsoft.com/office/officeart/2018/2/layout/IconVerticalSolidList"/>
    <dgm:cxn modelId="{634EF4CE-C07C-4762-94E3-E9A2994F1EA6}" type="presParOf" srcId="{A88F268A-45D1-4465-8FE4-6E3891137B36}" destId="{8969B8A8-F66A-4DE5-884A-250966E61915}" srcOrd="1" destOrd="0" presId="urn:microsoft.com/office/officeart/2018/2/layout/IconVerticalSolidList"/>
    <dgm:cxn modelId="{09F57EEB-F65D-43ED-82DC-D997CDD29BD2}" type="presParOf" srcId="{A88F268A-45D1-4465-8FE4-6E3891137B36}" destId="{0CDE6A51-0510-44B2-B12F-FAD27FE22635}" srcOrd="2" destOrd="0" presId="urn:microsoft.com/office/officeart/2018/2/layout/IconVerticalSolidList"/>
    <dgm:cxn modelId="{DFB0668F-0E91-4E63-98A0-A653A639D52C}" type="presParOf" srcId="{A88F268A-45D1-4465-8FE4-6E3891137B36}" destId="{D82E7074-685F-4CB4-AEE8-FA5850298A7F}" srcOrd="3" destOrd="0" presId="urn:microsoft.com/office/officeart/2018/2/layout/IconVerticalSolidList"/>
    <dgm:cxn modelId="{F6BECEAB-F6A4-D441-9D24-0DC250C8428F}" type="presParOf" srcId="{A88F268A-45D1-4465-8FE4-6E3891137B36}" destId="{5E79146F-2259-A84E-B677-0A6413833AA5}" srcOrd="4" destOrd="0" presId="urn:microsoft.com/office/officeart/2018/2/layout/IconVerticalSolidList"/>
    <dgm:cxn modelId="{426DEE45-4BFF-4CE5-ACFE-9ACB818B0E3E}" type="presParOf" srcId="{943AC595-28BF-4426-A9D5-B492A5FA5263}" destId="{399FF09E-C03F-4709-B9E6-EC2A8BD913F5}" srcOrd="11" destOrd="0" presId="urn:microsoft.com/office/officeart/2018/2/layout/IconVerticalSolidList"/>
    <dgm:cxn modelId="{CF81F248-3BB8-45C4-8C82-7B5BAFFD4153}" type="presParOf" srcId="{943AC595-28BF-4426-A9D5-B492A5FA5263}" destId="{2E727F09-6B0D-4E1C-9C6F-5DFA08BBC6EC}" srcOrd="12" destOrd="0" presId="urn:microsoft.com/office/officeart/2018/2/layout/IconVerticalSolidList"/>
    <dgm:cxn modelId="{681E6A42-523F-446A-ACB1-64DA50F27053}" type="presParOf" srcId="{2E727F09-6B0D-4E1C-9C6F-5DFA08BBC6EC}" destId="{449F7A8E-D09D-49B6-9D41-ED5D268C73FF}" srcOrd="0" destOrd="0" presId="urn:microsoft.com/office/officeart/2018/2/layout/IconVerticalSolidList"/>
    <dgm:cxn modelId="{190C0EBA-F9C1-47C9-93A6-5F4CD5F9556E}" type="presParOf" srcId="{2E727F09-6B0D-4E1C-9C6F-5DFA08BBC6EC}" destId="{0CCDD118-F0DD-4DD2-AD93-6713AD44B3B9}" srcOrd="1" destOrd="0" presId="urn:microsoft.com/office/officeart/2018/2/layout/IconVerticalSolidList"/>
    <dgm:cxn modelId="{22C0F639-9E54-42E0-AC66-42A2BF49BBEF}" type="presParOf" srcId="{2E727F09-6B0D-4E1C-9C6F-5DFA08BBC6EC}" destId="{E75B6067-7CAC-4703-B043-FD385E978A64}" srcOrd="2" destOrd="0" presId="urn:microsoft.com/office/officeart/2018/2/layout/IconVerticalSolidList"/>
    <dgm:cxn modelId="{CFD00BF6-9C5F-4977-9160-272B4331B359}" type="presParOf" srcId="{2E727F09-6B0D-4E1C-9C6F-5DFA08BBC6EC}" destId="{7BD30206-B2F3-4D1A-A121-6234382648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7CDD-5C7C-4B45-8DEF-B996DF47A347}">
      <dsp:nvSpPr>
        <dsp:cNvPr id="0" name=""/>
        <dsp:cNvSpPr/>
      </dsp:nvSpPr>
      <dsp:spPr>
        <a:xfrm>
          <a:off x="1686" y="1101007"/>
          <a:ext cx="705058" cy="7050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33E04-1113-49A6-BA8B-E7C12D71D38C}">
      <dsp:nvSpPr>
        <dsp:cNvPr id="0" name=""/>
        <dsp:cNvSpPr/>
      </dsp:nvSpPr>
      <dsp:spPr>
        <a:xfrm>
          <a:off x="1686" y="1898486"/>
          <a:ext cx="2014453" cy="50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Discovery tools </a:t>
          </a:r>
        </a:p>
      </dsp:txBody>
      <dsp:txXfrm>
        <a:off x="1686" y="1898486"/>
        <a:ext cx="2014453" cy="500465"/>
      </dsp:txXfrm>
    </dsp:sp>
    <dsp:sp modelId="{FCC8DD2B-BAFA-4580-9736-261E0B6B26F0}">
      <dsp:nvSpPr>
        <dsp:cNvPr id="0" name=""/>
        <dsp:cNvSpPr/>
      </dsp:nvSpPr>
      <dsp:spPr>
        <a:xfrm>
          <a:off x="1686" y="2441939"/>
          <a:ext cx="2014453" cy="80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Nmap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CMDB discovery modules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  <a:r>
            <a:rPr lang="en-GB" sz="1400" kern="1200" dirty="0" err="1"/>
            <a:t>Vuln</a:t>
          </a:r>
          <a:r>
            <a:rPr lang="en-GB" sz="1400" kern="1200" dirty="0"/>
            <a:t> Scanner</a:t>
          </a:r>
          <a:endParaRPr lang="en-US" sz="1400" kern="1200" dirty="0"/>
        </a:p>
      </dsp:txBody>
      <dsp:txXfrm>
        <a:off x="1686" y="2441939"/>
        <a:ext cx="2014453" cy="808391"/>
      </dsp:txXfrm>
    </dsp:sp>
    <dsp:sp modelId="{7823E356-A793-4800-A4F3-F3D20212D47F}">
      <dsp:nvSpPr>
        <dsp:cNvPr id="0" name=""/>
        <dsp:cNvSpPr/>
      </dsp:nvSpPr>
      <dsp:spPr>
        <a:xfrm>
          <a:off x="2368669" y="1101007"/>
          <a:ext cx="705058" cy="7050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8B3FE-427C-4D86-9761-8DAA2736858D}">
      <dsp:nvSpPr>
        <dsp:cNvPr id="0" name=""/>
        <dsp:cNvSpPr/>
      </dsp:nvSpPr>
      <dsp:spPr>
        <a:xfrm>
          <a:off x="2368669" y="1898486"/>
          <a:ext cx="2014453" cy="50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Network</a:t>
          </a:r>
          <a:endParaRPr lang="en-US" sz="1600" kern="1200" dirty="0"/>
        </a:p>
      </dsp:txBody>
      <dsp:txXfrm>
        <a:off x="2368669" y="1898486"/>
        <a:ext cx="2014453" cy="500465"/>
      </dsp:txXfrm>
    </dsp:sp>
    <dsp:sp modelId="{2B8A146D-E65B-4A59-B845-735BB8FC8357}">
      <dsp:nvSpPr>
        <dsp:cNvPr id="0" name=""/>
        <dsp:cNvSpPr/>
      </dsp:nvSpPr>
      <dsp:spPr>
        <a:xfrm>
          <a:off x="2368669" y="2441939"/>
          <a:ext cx="2014453" cy="80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Netflow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Windows event logs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DHCP</a:t>
          </a:r>
          <a:endParaRPr lang="en-US" sz="1400" kern="1200" dirty="0"/>
        </a:p>
      </dsp:txBody>
      <dsp:txXfrm>
        <a:off x="2368669" y="2441939"/>
        <a:ext cx="2014453" cy="808391"/>
      </dsp:txXfrm>
    </dsp:sp>
    <dsp:sp modelId="{91795A2B-79E7-4759-9985-D7D89B1DB361}">
      <dsp:nvSpPr>
        <dsp:cNvPr id="0" name=""/>
        <dsp:cNvSpPr/>
      </dsp:nvSpPr>
      <dsp:spPr>
        <a:xfrm>
          <a:off x="4735651" y="1101007"/>
          <a:ext cx="705058" cy="7050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EC713-20D4-4F16-9E97-28B6C91A9305}">
      <dsp:nvSpPr>
        <dsp:cNvPr id="0" name=""/>
        <dsp:cNvSpPr/>
      </dsp:nvSpPr>
      <dsp:spPr>
        <a:xfrm>
          <a:off x="4735651" y="1898486"/>
          <a:ext cx="2014453" cy="50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Endpoint Agent</a:t>
          </a:r>
          <a:endParaRPr lang="en-US" sz="1600" kern="1200" dirty="0"/>
        </a:p>
      </dsp:txBody>
      <dsp:txXfrm>
        <a:off x="4735651" y="1898486"/>
        <a:ext cx="2014453" cy="500465"/>
      </dsp:txXfrm>
    </dsp:sp>
    <dsp:sp modelId="{8A93AE32-6810-4BB1-B4F2-4FE3C77CB76C}">
      <dsp:nvSpPr>
        <dsp:cNvPr id="0" name=""/>
        <dsp:cNvSpPr/>
      </dsp:nvSpPr>
      <dsp:spPr>
        <a:xfrm>
          <a:off x="4735651" y="2441939"/>
          <a:ext cx="2014453" cy="80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Tanium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OSQuery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AV</a:t>
          </a:r>
          <a:endParaRPr lang="en-US" sz="1400" kern="1200" dirty="0"/>
        </a:p>
      </dsp:txBody>
      <dsp:txXfrm>
        <a:off x="4735651" y="2441939"/>
        <a:ext cx="2014453" cy="808391"/>
      </dsp:txXfrm>
    </dsp:sp>
    <dsp:sp modelId="{052837F7-2CF3-4F79-8B9C-B51E1344D11C}">
      <dsp:nvSpPr>
        <dsp:cNvPr id="0" name=""/>
        <dsp:cNvSpPr/>
      </dsp:nvSpPr>
      <dsp:spPr>
        <a:xfrm>
          <a:off x="7102633" y="1101007"/>
          <a:ext cx="705058" cy="7050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5BB47-6ABB-45F6-95B9-26964FDD8DBA}">
      <dsp:nvSpPr>
        <dsp:cNvPr id="0" name=""/>
        <dsp:cNvSpPr/>
      </dsp:nvSpPr>
      <dsp:spPr>
        <a:xfrm>
          <a:off x="7102633" y="1898486"/>
          <a:ext cx="2014453" cy="50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Configuration management/Patching</a:t>
          </a:r>
          <a:endParaRPr lang="en-US" sz="1600" kern="1200" dirty="0"/>
        </a:p>
      </dsp:txBody>
      <dsp:txXfrm>
        <a:off x="7102633" y="1898486"/>
        <a:ext cx="2014453" cy="500465"/>
      </dsp:txXfrm>
    </dsp:sp>
    <dsp:sp modelId="{B7E1E681-5053-4D6A-A2D2-2106BD7B4DF5}">
      <dsp:nvSpPr>
        <dsp:cNvPr id="0" name=""/>
        <dsp:cNvSpPr/>
      </dsp:nvSpPr>
      <dsp:spPr>
        <a:xfrm>
          <a:off x="7102633" y="2441939"/>
          <a:ext cx="2014453" cy="80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SCCM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BigFix</a:t>
          </a:r>
          <a:endParaRPr lang="en-US" sz="1400" kern="1200" dirty="0"/>
        </a:p>
      </dsp:txBody>
      <dsp:txXfrm>
        <a:off x="7102633" y="2441939"/>
        <a:ext cx="2014453" cy="808391"/>
      </dsp:txXfrm>
    </dsp:sp>
    <dsp:sp modelId="{0E5C2A70-1735-4826-A101-F59939B42196}">
      <dsp:nvSpPr>
        <dsp:cNvPr id="0" name=""/>
        <dsp:cNvSpPr/>
      </dsp:nvSpPr>
      <dsp:spPr>
        <a:xfrm>
          <a:off x="9469616" y="1101007"/>
          <a:ext cx="705058" cy="7050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8F3B2-487B-43DC-908B-88E7A3B1026B}">
      <dsp:nvSpPr>
        <dsp:cNvPr id="0" name=""/>
        <dsp:cNvSpPr/>
      </dsp:nvSpPr>
      <dsp:spPr>
        <a:xfrm>
          <a:off x="9469616" y="1898486"/>
          <a:ext cx="2014453" cy="50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Authentication Services</a:t>
          </a:r>
          <a:endParaRPr lang="en-US" sz="1600" kern="1200" dirty="0"/>
        </a:p>
      </dsp:txBody>
      <dsp:txXfrm>
        <a:off x="9469616" y="1898486"/>
        <a:ext cx="2014453" cy="500465"/>
      </dsp:txXfrm>
    </dsp:sp>
    <dsp:sp modelId="{D9756616-2CAA-421F-BE55-4F9501CFFA08}">
      <dsp:nvSpPr>
        <dsp:cNvPr id="0" name=""/>
        <dsp:cNvSpPr/>
      </dsp:nvSpPr>
      <dsp:spPr>
        <a:xfrm>
          <a:off x="9469616" y="2441939"/>
          <a:ext cx="2014453" cy="80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</a:t>
          </a:r>
          <a:endParaRPr lang="en-US" sz="1400" kern="1200" dirty="0"/>
        </a:p>
      </dsp:txBody>
      <dsp:txXfrm>
        <a:off x="9469616" y="2441939"/>
        <a:ext cx="2014453" cy="808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380" y="142062"/>
          <a:ext cx="346146" cy="3461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906" y="457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906" y="457"/>
        <a:ext cx="2080976" cy="629356"/>
      </dsp:txXfrm>
    </dsp:sp>
    <dsp:sp modelId="{8D553671-AE5A-894B-9C0F-55F20E47D098}">
      <dsp:nvSpPr>
        <dsp:cNvPr id="0" name=""/>
        <dsp:cNvSpPr/>
      </dsp:nvSpPr>
      <dsp:spPr>
        <a:xfrm>
          <a:off x="2807883" y="457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883" y="457"/>
        <a:ext cx="1816508" cy="629356"/>
      </dsp:txXfrm>
    </dsp:sp>
    <dsp:sp modelId="{C698E7A4-FFD2-4B71-B2CC-95F0C25D5FAA}">
      <dsp:nvSpPr>
        <dsp:cNvPr id="0" name=""/>
        <dsp:cNvSpPr/>
      </dsp:nvSpPr>
      <dsp:spPr>
        <a:xfrm>
          <a:off x="0" y="787152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380" y="928757"/>
          <a:ext cx="346146" cy="3461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906" y="787152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906" y="787152"/>
        <a:ext cx="2080976" cy="629356"/>
      </dsp:txXfrm>
    </dsp:sp>
    <dsp:sp modelId="{6FF4E4F4-4628-334A-8CD7-5C8D67A05C8F}">
      <dsp:nvSpPr>
        <dsp:cNvPr id="0" name=""/>
        <dsp:cNvSpPr/>
      </dsp:nvSpPr>
      <dsp:spPr>
        <a:xfrm>
          <a:off x="2807883" y="787152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Vulnerability Scans</a:t>
          </a:r>
        </a:p>
      </dsp:txBody>
      <dsp:txXfrm>
        <a:off x="2807883" y="787152"/>
        <a:ext cx="1816508" cy="629356"/>
      </dsp:txXfrm>
    </dsp:sp>
    <dsp:sp modelId="{6FE2F9EA-FF97-40F1-A777-DEFB7F48DA1C}">
      <dsp:nvSpPr>
        <dsp:cNvPr id="0" name=""/>
        <dsp:cNvSpPr/>
      </dsp:nvSpPr>
      <dsp:spPr>
        <a:xfrm>
          <a:off x="0" y="1573848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380" y="1715453"/>
          <a:ext cx="346146" cy="34614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906" y="1573848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906" y="1573848"/>
        <a:ext cx="3897485" cy="629356"/>
      </dsp:txXfrm>
    </dsp:sp>
    <dsp:sp modelId="{87BBFB95-C772-4C06-9D07-6CDDE88FD57C}">
      <dsp:nvSpPr>
        <dsp:cNvPr id="0" name=""/>
        <dsp:cNvSpPr/>
      </dsp:nvSpPr>
      <dsp:spPr>
        <a:xfrm>
          <a:off x="0" y="2360543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380" y="2502148"/>
          <a:ext cx="346146" cy="34614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906" y="2360543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906" y="2360543"/>
        <a:ext cx="2080976" cy="629356"/>
      </dsp:txXfrm>
    </dsp:sp>
    <dsp:sp modelId="{DE67FF27-CD48-D346-9F5F-3289454F3E1F}">
      <dsp:nvSpPr>
        <dsp:cNvPr id="0" name=""/>
        <dsp:cNvSpPr/>
      </dsp:nvSpPr>
      <dsp:spPr>
        <a:xfrm>
          <a:off x="2807883" y="2360543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883" y="2360543"/>
        <a:ext cx="1816508" cy="629356"/>
      </dsp:txXfrm>
    </dsp:sp>
    <dsp:sp modelId="{1FE73121-1F32-43BB-A4CB-C752A2552D2E}">
      <dsp:nvSpPr>
        <dsp:cNvPr id="0" name=""/>
        <dsp:cNvSpPr/>
      </dsp:nvSpPr>
      <dsp:spPr>
        <a:xfrm>
          <a:off x="0" y="3147239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380" y="3288844"/>
          <a:ext cx="346146" cy="34614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906" y="3147239"/>
          <a:ext cx="2080976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906" y="3147239"/>
        <a:ext cx="2080976" cy="629356"/>
      </dsp:txXfrm>
    </dsp:sp>
    <dsp:sp modelId="{05C924FA-049B-7A4D-AF06-2A35BE06907F}">
      <dsp:nvSpPr>
        <dsp:cNvPr id="0" name=""/>
        <dsp:cNvSpPr/>
      </dsp:nvSpPr>
      <dsp:spPr>
        <a:xfrm>
          <a:off x="2807883" y="3147239"/>
          <a:ext cx="1816508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883" y="3147239"/>
        <a:ext cx="1816508" cy="629356"/>
      </dsp:txXfrm>
    </dsp:sp>
    <dsp:sp modelId="{057B3BB2-B328-4572-8818-EE19548E4DA1}">
      <dsp:nvSpPr>
        <dsp:cNvPr id="0" name=""/>
        <dsp:cNvSpPr/>
      </dsp:nvSpPr>
      <dsp:spPr>
        <a:xfrm>
          <a:off x="0" y="3933934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380" y="4075540"/>
          <a:ext cx="346146" cy="346146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906" y="3933934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Database logs</a:t>
          </a:r>
        </a:p>
      </dsp:txBody>
      <dsp:txXfrm>
        <a:off x="726906" y="3933934"/>
        <a:ext cx="3897485" cy="629356"/>
      </dsp:txXfrm>
    </dsp:sp>
    <dsp:sp modelId="{449F7A8E-D09D-49B6-9D41-ED5D268C73FF}">
      <dsp:nvSpPr>
        <dsp:cNvPr id="0" name=""/>
        <dsp:cNvSpPr/>
      </dsp:nvSpPr>
      <dsp:spPr>
        <a:xfrm>
          <a:off x="0" y="4720630"/>
          <a:ext cx="4624392" cy="6293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380" y="4862235"/>
          <a:ext cx="346146" cy="346146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906" y="4720630"/>
          <a:ext cx="3897485" cy="62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07" tIns="66607" rIns="66607" bIns="666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Applications logs</a:t>
          </a:r>
        </a:p>
      </dsp:txBody>
      <dsp:txXfrm>
        <a:off x="726906" y="4720630"/>
        <a:ext cx="3897485" cy="629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194" y="144536"/>
          <a:ext cx="345808" cy="34580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196" y="3069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196" y="3069"/>
        <a:ext cx="2080976" cy="628741"/>
      </dsp:txXfrm>
    </dsp:sp>
    <dsp:sp modelId="{8D553671-AE5A-894B-9C0F-55F20E47D098}">
      <dsp:nvSpPr>
        <dsp:cNvPr id="0" name=""/>
        <dsp:cNvSpPr/>
      </dsp:nvSpPr>
      <dsp:spPr>
        <a:xfrm>
          <a:off x="2807173" y="3069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173" y="3069"/>
        <a:ext cx="1816508" cy="628741"/>
      </dsp:txXfrm>
    </dsp:sp>
    <dsp:sp modelId="{C698E7A4-FFD2-4B71-B2CC-95F0C25D5FAA}">
      <dsp:nvSpPr>
        <dsp:cNvPr id="0" name=""/>
        <dsp:cNvSpPr/>
      </dsp:nvSpPr>
      <dsp:spPr>
        <a:xfrm>
          <a:off x="0" y="788996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194" y="930463"/>
          <a:ext cx="345808" cy="34580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196" y="788996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196" y="788996"/>
        <a:ext cx="2080976" cy="628741"/>
      </dsp:txXfrm>
    </dsp:sp>
    <dsp:sp modelId="{6FF4E4F4-4628-334A-8CD7-5C8D67A05C8F}">
      <dsp:nvSpPr>
        <dsp:cNvPr id="0" name=""/>
        <dsp:cNvSpPr/>
      </dsp:nvSpPr>
      <dsp:spPr>
        <a:xfrm>
          <a:off x="2807173" y="788996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Vulnerability Scans</a:t>
          </a:r>
        </a:p>
      </dsp:txBody>
      <dsp:txXfrm>
        <a:off x="2807173" y="788996"/>
        <a:ext cx="1816508" cy="628741"/>
      </dsp:txXfrm>
    </dsp:sp>
    <dsp:sp modelId="{6FE2F9EA-FF97-40F1-A777-DEFB7F48DA1C}">
      <dsp:nvSpPr>
        <dsp:cNvPr id="0" name=""/>
        <dsp:cNvSpPr/>
      </dsp:nvSpPr>
      <dsp:spPr>
        <a:xfrm>
          <a:off x="0" y="1574923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194" y="1716390"/>
          <a:ext cx="345808" cy="34580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196" y="1574923"/>
          <a:ext cx="3897485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196" y="1574923"/>
        <a:ext cx="3897485" cy="628741"/>
      </dsp:txXfrm>
    </dsp:sp>
    <dsp:sp modelId="{87BBFB95-C772-4C06-9D07-6CDDE88FD57C}">
      <dsp:nvSpPr>
        <dsp:cNvPr id="0" name=""/>
        <dsp:cNvSpPr/>
      </dsp:nvSpPr>
      <dsp:spPr>
        <a:xfrm>
          <a:off x="0" y="2360851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194" y="2502317"/>
          <a:ext cx="345808" cy="34580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196" y="2360851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196" y="2360851"/>
        <a:ext cx="2080976" cy="628741"/>
      </dsp:txXfrm>
    </dsp:sp>
    <dsp:sp modelId="{DE67FF27-CD48-D346-9F5F-3289454F3E1F}">
      <dsp:nvSpPr>
        <dsp:cNvPr id="0" name=""/>
        <dsp:cNvSpPr/>
      </dsp:nvSpPr>
      <dsp:spPr>
        <a:xfrm>
          <a:off x="2807173" y="2360851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173" y="2360851"/>
        <a:ext cx="1816508" cy="628741"/>
      </dsp:txXfrm>
    </dsp:sp>
    <dsp:sp modelId="{1FE73121-1F32-43BB-A4CB-C752A2552D2E}">
      <dsp:nvSpPr>
        <dsp:cNvPr id="0" name=""/>
        <dsp:cNvSpPr/>
      </dsp:nvSpPr>
      <dsp:spPr>
        <a:xfrm>
          <a:off x="0" y="3146778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194" y="3288245"/>
          <a:ext cx="345808" cy="34580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196" y="3146778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196" y="3146778"/>
        <a:ext cx="2080976" cy="628741"/>
      </dsp:txXfrm>
    </dsp:sp>
    <dsp:sp modelId="{05C924FA-049B-7A4D-AF06-2A35BE06907F}">
      <dsp:nvSpPr>
        <dsp:cNvPr id="0" name=""/>
        <dsp:cNvSpPr/>
      </dsp:nvSpPr>
      <dsp:spPr>
        <a:xfrm>
          <a:off x="2807173" y="3146778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173" y="3146778"/>
        <a:ext cx="1816508" cy="628741"/>
      </dsp:txXfrm>
    </dsp:sp>
    <dsp:sp modelId="{057B3BB2-B328-4572-8818-EE19548E4DA1}">
      <dsp:nvSpPr>
        <dsp:cNvPr id="0" name=""/>
        <dsp:cNvSpPr/>
      </dsp:nvSpPr>
      <dsp:spPr>
        <a:xfrm>
          <a:off x="0" y="3932705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194" y="4074172"/>
          <a:ext cx="345808" cy="345808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196" y="3932705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Database logs</a:t>
          </a:r>
        </a:p>
      </dsp:txBody>
      <dsp:txXfrm>
        <a:off x="726196" y="3932705"/>
        <a:ext cx="2080976" cy="628741"/>
      </dsp:txXfrm>
    </dsp:sp>
    <dsp:sp modelId="{5E79146F-2259-A84E-B677-0A6413833AA5}">
      <dsp:nvSpPr>
        <dsp:cNvPr id="0" name=""/>
        <dsp:cNvSpPr/>
      </dsp:nvSpPr>
      <dsp:spPr>
        <a:xfrm>
          <a:off x="2807173" y="3932705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Quest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 Access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SQLServer</a:t>
          </a:r>
          <a:r>
            <a:rPr lang="en-US" sz="1100" kern="1200" dirty="0"/>
            <a:t>, Oracle</a:t>
          </a:r>
        </a:p>
      </dsp:txBody>
      <dsp:txXfrm>
        <a:off x="2807173" y="3932705"/>
        <a:ext cx="1816508" cy="628741"/>
      </dsp:txXfrm>
    </dsp:sp>
    <dsp:sp modelId="{449F7A8E-D09D-49B6-9D41-ED5D268C73FF}">
      <dsp:nvSpPr>
        <dsp:cNvPr id="0" name=""/>
        <dsp:cNvSpPr/>
      </dsp:nvSpPr>
      <dsp:spPr>
        <a:xfrm>
          <a:off x="0" y="4718632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194" y="4860099"/>
          <a:ext cx="345808" cy="345808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196" y="4718632"/>
          <a:ext cx="3897485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Applications logs</a:t>
          </a:r>
        </a:p>
      </dsp:txBody>
      <dsp:txXfrm>
        <a:off x="726196" y="4718632"/>
        <a:ext cx="3897485" cy="628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A65B-DBC1-4838-BF5F-24E33F91F940}">
      <dsp:nvSpPr>
        <dsp:cNvPr id="0" name=""/>
        <dsp:cNvSpPr/>
      </dsp:nvSpPr>
      <dsp:spPr>
        <a:xfrm>
          <a:off x="0" y="0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0147-89E7-4407-9A87-F978138CB28A}">
      <dsp:nvSpPr>
        <dsp:cNvPr id="0" name=""/>
        <dsp:cNvSpPr/>
      </dsp:nvSpPr>
      <dsp:spPr>
        <a:xfrm>
          <a:off x="190194" y="144536"/>
          <a:ext cx="345808" cy="34580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BD59-6D53-45AE-9621-53FD7E435AAF}">
      <dsp:nvSpPr>
        <dsp:cNvPr id="0" name=""/>
        <dsp:cNvSpPr/>
      </dsp:nvSpPr>
      <dsp:spPr>
        <a:xfrm>
          <a:off x="726196" y="3069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 Inventory</a:t>
          </a:r>
        </a:p>
      </dsp:txBody>
      <dsp:txXfrm>
        <a:off x="726196" y="3069"/>
        <a:ext cx="2080976" cy="628741"/>
      </dsp:txXfrm>
    </dsp:sp>
    <dsp:sp modelId="{8D553671-AE5A-894B-9C0F-55F20E47D098}">
      <dsp:nvSpPr>
        <dsp:cNvPr id="0" name=""/>
        <dsp:cNvSpPr/>
      </dsp:nvSpPr>
      <dsp:spPr>
        <a:xfrm>
          <a:off x="2807173" y="3069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CMDB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Spreadsheet</a:t>
          </a:r>
        </a:p>
      </dsp:txBody>
      <dsp:txXfrm>
        <a:off x="2807173" y="3069"/>
        <a:ext cx="1816508" cy="628741"/>
      </dsp:txXfrm>
    </dsp:sp>
    <dsp:sp modelId="{C698E7A4-FFD2-4B71-B2CC-95F0C25D5FAA}">
      <dsp:nvSpPr>
        <dsp:cNvPr id="0" name=""/>
        <dsp:cNvSpPr/>
      </dsp:nvSpPr>
      <dsp:spPr>
        <a:xfrm>
          <a:off x="0" y="788996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D744-1232-49FB-B716-C07E05E8D9B4}">
      <dsp:nvSpPr>
        <dsp:cNvPr id="0" name=""/>
        <dsp:cNvSpPr/>
      </dsp:nvSpPr>
      <dsp:spPr>
        <a:xfrm>
          <a:off x="190194" y="930463"/>
          <a:ext cx="345808" cy="34580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9205-77AC-4404-925F-B8EBA040F4FC}">
      <dsp:nvSpPr>
        <dsp:cNvPr id="0" name=""/>
        <dsp:cNvSpPr/>
      </dsp:nvSpPr>
      <dsp:spPr>
        <a:xfrm>
          <a:off x="726196" y="788996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Local Admin</a:t>
          </a:r>
        </a:p>
      </dsp:txBody>
      <dsp:txXfrm>
        <a:off x="726196" y="788996"/>
        <a:ext cx="2080976" cy="628741"/>
      </dsp:txXfrm>
    </dsp:sp>
    <dsp:sp modelId="{6FF4E4F4-4628-334A-8CD7-5C8D67A05C8F}">
      <dsp:nvSpPr>
        <dsp:cNvPr id="0" name=""/>
        <dsp:cNvSpPr/>
      </dsp:nvSpPr>
      <dsp:spPr>
        <a:xfrm>
          <a:off x="2807173" y="788996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Endpoint Agent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Vulnerability Scans</a:t>
          </a:r>
        </a:p>
      </dsp:txBody>
      <dsp:txXfrm>
        <a:off x="2807173" y="788996"/>
        <a:ext cx="1816508" cy="628741"/>
      </dsp:txXfrm>
    </dsp:sp>
    <dsp:sp modelId="{6FE2F9EA-FF97-40F1-A777-DEFB7F48DA1C}">
      <dsp:nvSpPr>
        <dsp:cNvPr id="0" name=""/>
        <dsp:cNvSpPr/>
      </dsp:nvSpPr>
      <dsp:spPr>
        <a:xfrm>
          <a:off x="0" y="1574923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E94B-0BD8-41B0-A658-7085764ABF8D}">
      <dsp:nvSpPr>
        <dsp:cNvPr id="0" name=""/>
        <dsp:cNvSpPr/>
      </dsp:nvSpPr>
      <dsp:spPr>
        <a:xfrm>
          <a:off x="190194" y="1716390"/>
          <a:ext cx="345808" cy="34580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4BD58-A311-4DF2-8551-ACBFAE2C6472}">
      <dsp:nvSpPr>
        <dsp:cNvPr id="0" name=""/>
        <dsp:cNvSpPr/>
      </dsp:nvSpPr>
      <dsp:spPr>
        <a:xfrm>
          <a:off x="726196" y="1574923"/>
          <a:ext cx="3897485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Identity &amp; Access Management</a:t>
          </a:r>
        </a:p>
      </dsp:txBody>
      <dsp:txXfrm>
        <a:off x="726196" y="1574923"/>
        <a:ext cx="3897485" cy="628741"/>
      </dsp:txXfrm>
    </dsp:sp>
    <dsp:sp modelId="{87BBFB95-C772-4C06-9D07-6CDDE88FD57C}">
      <dsp:nvSpPr>
        <dsp:cNvPr id="0" name=""/>
        <dsp:cNvSpPr/>
      </dsp:nvSpPr>
      <dsp:spPr>
        <a:xfrm>
          <a:off x="0" y="2360851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87662-FC89-42FB-AAF0-9EB5DB9E492D}">
      <dsp:nvSpPr>
        <dsp:cNvPr id="0" name=""/>
        <dsp:cNvSpPr/>
      </dsp:nvSpPr>
      <dsp:spPr>
        <a:xfrm>
          <a:off x="190194" y="2502317"/>
          <a:ext cx="345808" cy="34580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9157-BBEF-4E75-9374-25E7345A56A4}">
      <dsp:nvSpPr>
        <dsp:cNvPr id="0" name=""/>
        <dsp:cNvSpPr/>
      </dsp:nvSpPr>
      <dsp:spPr>
        <a:xfrm>
          <a:off x="726196" y="2360851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HR</a:t>
          </a:r>
        </a:p>
      </dsp:txBody>
      <dsp:txXfrm>
        <a:off x="726196" y="2360851"/>
        <a:ext cx="2080976" cy="628741"/>
      </dsp:txXfrm>
    </dsp:sp>
    <dsp:sp modelId="{DE67FF27-CD48-D346-9F5F-3289454F3E1F}">
      <dsp:nvSpPr>
        <dsp:cNvPr id="0" name=""/>
        <dsp:cNvSpPr/>
      </dsp:nvSpPr>
      <dsp:spPr>
        <a:xfrm>
          <a:off x="2807173" y="2360851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Line Management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</a:t>
          </a:r>
        </a:p>
      </dsp:txBody>
      <dsp:txXfrm>
        <a:off x="2807173" y="2360851"/>
        <a:ext cx="1816508" cy="628741"/>
      </dsp:txXfrm>
    </dsp:sp>
    <dsp:sp modelId="{1FE73121-1F32-43BB-A4CB-C752A2552D2E}">
      <dsp:nvSpPr>
        <dsp:cNvPr id="0" name=""/>
        <dsp:cNvSpPr/>
      </dsp:nvSpPr>
      <dsp:spPr>
        <a:xfrm>
          <a:off x="0" y="3146778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8E81-8575-4688-883D-640EA6B252F6}">
      <dsp:nvSpPr>
        <dsp:cNvPr id="0" name=""/>
        <dsp:cNvSpPr/>
      </dsp:nvSpPr>
      <dsp:spPr>
        <a:xfrm>
          <a:off x="190194" y="3288245"/>
          <a:ext cx="345808" cy="345808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11C8-9367-4C2D-8EEB-6B7FBB5579D2}">
      <dsp:nvSpPr>
        <dsp:cNvPr id="0" name=""/>
        <dsp:cNvSpPr/>
      </dsp:nvSpPr>
      <dsp:spPr>
        <a:xfrm>
          <a:off x="726196" y="3146778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Authentication Services</a:t>
          </a:r>
        </a:p>
      </dsp:txBody>
      <dsp:txXfrm>
        <a:off x="726196" y="3146778"/>
        <a:ext cx="2080976" cy="628741"/>
      </dsp:txXfrm>
    </dsp:sp>
    <dsp:sp modelId="{05C924FA-049B-7A4D-AF06-2A35BE06907F}">
      <dsp:nvSpPr>
        <dsp:cNvPr id="0" name=""/>
        <dsp:cNvSpPr/>
      </dsp:nvSpPr>
      <dsp:spPr>
        <a:xfrm>
          <a:off x="2807173" y="3146778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Active Directory</a:t>
          </a:r>
        </a:p>
      </dsp:txBody>
      <dsp:txXfrm>
        <a:off x="2807173" y="3146778"/>
        <a:ext cx="1816508" cy="628741"/>
      </dsp:txXfrm>
    </dsp:sp>
    <dsp:sp modelId="{057B3BB2-B328-4572-8818-EE19548E4DA1}">
      <dsp:nvSpPr>
        <dsp:cNvPr id="0" name=""/>
        <dsp:cNvSpPr/>
      </dsp:nvSpPr>
      <dsp:spPr>
        <a:xfrm>
          <a:off x="0" y="3932705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B8A8-F66A-4DE5-884A-250966E61915}">
      <dsp:nvSpPr>
        <dsp:cNvPr id="0" name=""/>
        <dsp:cNvSpPr/>
      </dsp:nvSpPr>
      <dsp:spPr>
        <a:xfrm>
          <a:off x="190194" y="4074172"/>
          <a:ext cx="345808" cy="345808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7074-685F-4CB4-AEE8-FA5850298A7F}">
      <dsp:nvSpPr>
        <dsp:cNvPr id="0" name=""/>
        <dsp:cNvSpPr/>
      </dsp:nvSpPr>
      <dsp:spPr>
        <a:xfrm>
          <a:off x="726196" y="3932705"/>
          <a:ext cx="2080976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Database logs</a:t>
          </a:r>
        </a:p>
      </dsp:txBody>
      <dsp:txXfrm>
        <a:off x="726196" y="3932705"/>
        <a:ext cx="2080976" cy="628741"/>
      </dsp:txXfrm>
    </dsp:sp>
    <dsp:sp modelId="{5E79146F-2259-A84E-B677-0A6413833AA5}">
      <dsp:nvSpPr>
        <dsp:cNvPr id="0" name=""/>
        <dsp:cNvSpPr/>
      </dsp:nvSpPr>
      <dsp:spPr>
        <a:xfrm>
          <a:off x="2807173" y="3932705"/>
          <a:ext cx="1816508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Quest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 Access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SQLServer</a:t>
          </a:r>
          <a:r>
            <a:rPr lang="en-US" sz="1100" kern="1200" dirty="0"/>
            <a:t>, Oracle</a:t>
          </a:r>
        </a:p>
      </dsp:txBody>
      <dsp:txXfrm>
        <a:off x="2807173" y="3932705"/>
        <a:ext cx="1816508" cy="628741"/>
      </dsp:txXfrm>
    </dsp:sp>
    <dsp:sp modelId="{449F7A8E-D09D-49B6-9D41-ED5D268C73FF}">
      <dsp:nvSpPr>
        <dsp:cNvPr id="0" name=""/>
        <dsp:cNvSpPr/>
      </dsp:nvSpPr>
      <dsp:spPr>
        <a:xfrm>
          <a:off x="0" y="4718632"/>
          <a:ext cx="4624392" cy="628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D118-F0DD-4DD2-AD93-6713AD44B3B9}">
      <dsp:nvSpPr>
        <dsp:cNvPr id="0" name=""/>
        <dsp:cNvSpPr/>
      </dsp:nvSpPr>
      <dsp:spPr>
        <a:xfrm>
          <a:off x="190194" y="4860099"/>
          <a:ext cx="345808" cy="345808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0206-B2F3-4D1A-A121-6234382648FA}">
      <dsp:nvSpPr>
        <dsp:cNvPr id="0" name=""/>
        <dsp:cNvSpPr/>
      </dsp:nvSpPr>
      <dsp:spPr>
        <a:xfrm>
          <a:off x="726196" y="4718632"/>
          <a:ext cx="3897485" cy="62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42" tIns="66542" rIns="66542" bIns="665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Applications logs</a:t>
          </a:r>
        </a:p>
      </dsp:txBody>
      <dsp:txXfrm>
        <a:off x="726196" y="4718632"/>
        <a:ext cx="3897485" cy="62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BF314-B52D-47E5-A4FE-351F7143DA26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5A0A-8A5E-40D0-9D1F-29939332E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7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BFC9-DED6-4D4B-99BF-4DE0232675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4BFC9-DED6-4D4B-99BF-4DE023267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8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9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BFC9-DED6-4D4B-99BF-4DE023267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7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9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2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7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2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1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75A0A-8A5E-40D0-9D1F-29939332EE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0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89B537-8C79-6F45-911E-EE667F191065}"/>
              </a:ext>
            </a:extLst>
          </p:cNvPr>
          <p:cNvSpPr/>
          <p:nvPr userDrawn="1"/>
        </p:nvSpPr>
        <p:spPr>
          <a:xfrm rot="10800000" flipV="1">
            <a:off x="0" y="1"/>
            <a:ext cx="12192002" cy="6871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  <p:sp>
        <p:nvSpPr>
          <p:cNvPr id="7" name="Rectangle: Top Corners Rounded 19">
            <a:extLst>
              <a:ext uri="{FF2B5EF4-FFF2-40B4-BE49-F238E27FC236}">
                <a16:creationId xmlns:a16="http://schemas.microsoft.com/office/drawing/2014/main" id="{3E3A539B-1B23-9940-BAF7-CD2ED8524C76}"/>
              </a:ext>
            </a:extLst>
          </p:cNvPr>
          <p:cNvSpPr/>
          <p:nvPr userDrawn="1"/>
        </p:nvSpPr>
        <p:spPr>
          <a:xfrm rot="16200000">
            <a:off x="4082601" y="-2050041"/>
            <a:ext cx="5260722" cy="10958081"/>
          </a:xfrm>
          <a:prstGeom prst="round2SameRect">
            <a:avLst>
              <a:gd name="adj1" fmla="val 169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82A9C-63B1-6C42-B541-CD2A587B9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9" t="39467" r="30829" b="48800"/>
          <a:stretch/>
        </p:blipFill>
        <p:spPr>
          <a:xfrm>
            <a:off x="1722374" y="1693844"/>
            <a:ext cx="2849626" cy="5246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AE2FB6-9250-584A-A42A-B74544B5CEF9}"/>
              </a:ext>
            </a:extLst>
          </p:cNvPr>
          <p:cNvCxnSpPr>
            <a:cxnSpLocks/>
          </p:cNvCxnSpPr>
          <p:nvPr userDrawn="1"/>
        </p:nvCxnSpPr>
        <p:spPr>
          <a:xfrm flipH="1">
            <a:off x="1722374" y="2685996"/>
            <a:ext cx="10469628" cy="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544FD4-141D-EC45-985A-1542CFCB2CDE}"/>
              </a:ext>
            </a:extLst>
          </p:cNvPr>
          <p:cNvGrpSpPr/>
          <p:nvPr userDrawn="1"/>
        </p:nvGrpSpPr>
        <p:grpSpPr>
          <a:xfrm>
            <a:off x="1751536" y="3430457"/>
            <a:ext cx="5804964" cy="513874"/>
            <a:chOff x="1751536" y="3430457"/>
            <a:chExt cx="5804964" cy="513874"/>
          </a:xfrm>
        </p:grpSpPr>
        <p:sp>
          <p:nvSpPr>
            <p:cNvPr id="12" name="Rectangle: Top Corners Rounded 24">
              <a:extLst>
                <a:ext uri="{FF2B5EF4-FFF2-40B4-BE49-F238E27FC236}">
                  <a16:creationId xmlns:a16="http://schemas.microsoft.com/office/drawing/2014/main" id="{FCF41813-B4BE-8343-8167-7625DD253F74}"/>
                </a:ext>
              </a:extLst>
            </p:cNvPr>
            <p:cNvSpPr/>
            <p:nvPr/>
          </p:nvSpPr>
          <p:spPr>
            <a:xfrm rot="5400000" flipH="1">
              <a:off x="4654481" y="1042312"/>
              <a:ext cx="513874" cy="52901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B7E388-FBB2-A04A-84EF-56490C49A828}"/>
                </a:ext>
              </a:extLst>
            </p:cNvPr>
            <p:cNvSpPr/>
            <p:nvPr/>
          </p:nvSpPr>
          <p:spPr>
            <a:xfrm rot="10800000" flipV="1">
              <a:off x="1751536" y="3430457"/>
              <a:ext cx="514800" cy="513388"/>
            </a:xfrm>
            <a:prstGeom prst="rect">
              <a:avLst/>
            </a:prstGeom>
            <a:solidFill>
              <a:srgbClr val="E2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latin typeface="+mj-lt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719E6-9FF2-2A47-BA51-0C38C0355B46}"/>
              </a:ext>
            </a:extLst>
          </p:cNvPr>
          <p:cNvSpPr/>
          <p:nvPr userDrawn="1"/>
        </p:nvSpPr>
        <p:spPr>
          <a:xfrm>
            <a:off x="2266336" y="3943846"/>
            <a:ext cx="5290164" cy="51338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74287D3-D496-6D45-A391-12A3D476E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7441" y="4533362"/>
            <a:ext cx="1517021" cy="3420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DD | Month | Year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DB900D1-CD25-3641-8C85-572B0064D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9537" y="3516355"/>
            <a:ext cx="4767953" cy="3420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7640772-C043-2147-98FC-49B1BBF425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9536" y="4029501"/>
            <a:ext cx="4767953" cy="34207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171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7B352AA4-8F7D-EB40-939C-882BD1B3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256F869-D6DE-9148-8C84-5312C5B1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7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F2A1-CB08-934A-AE18-044BB7FF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E50CD-2CCD-6E4F-A69B-145670349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749A-53D7-764D-B3E3-A405356016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530C5B-CCC9-C24A-9121-D31F3BB10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340" y="1010092"/>
            <a:ext cx="11257935" cy="5270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90438-8A3B-9044-8DBA-351264539B6F}"/>
              </a:ext>
            </a:extLst>
          </p:cNvPr>
          <p:cNvSpPr/>
          <p:nvPr userDrawn="1"/>
        </p:nvSpPr>
        <p:spPr>
          <a:xfrm>
            <a:off x="8763354" y="6433809"/>
            <a:ext cx="18184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en-GB" sz="1800" dirty="0"/>
              <a:t>@</a:t>
            </a:r>
            <a:r>
              <a:rPr lang="en-GB" sz="1800" dirty="0" err="1"/>
              <a:t>theTechRunner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6368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C4CB-FCA9-2440-90D1-29AA0BD0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2A16B-9A76-2E4A-AC00-C115804D4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97C1-B88D-8246-868D-818DE5C0C0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607BBEFB-F97A-764B-AB19-0ED72123D74F}"/>
              </a:ext>
            </a:extLst>
          </p:cNvPr>
          <p:cNvSpPr/>
          <p:nvPr userDrawn="1"/>
        </p:nvSpPr>
        <p:spPr>
          <a:xfrm>
            <a:off x="2987142" y="1393196"/>
            <a:ext cx="6217716" cy="1333638"/>
          </a:xfrm>
          <a:prstGeom prst="roundRect">
            <a:avLst>
              <a:gd name="adj" fmla="val 68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377">
              <a:defRPr/>
            </a:pP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F428459B-AB0F-6446-A413-80B927D9291C}"/>
              </a:ext>
            </a:extLst>
          </p:cNvPr>
          <p:cNvSpPr/>
          <p:nvPr userDrawn="1"/>
        </p:nvSpPr>
        <p:spPr>
          <a:xfrm>
            <a:off x="2987142" y="2947744"/>
            <a:ext cx="6217716" cy="1333638"/>
          </a:xfrm>
          <a:prstGeom prst="roundRect">
            <a:avLst>
              <a:gd name="adj" fmla="val 607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377">
              <a:defRPr/>
            </a:pP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F70EDB55-DBAC-5746-8801-78A4299E3503}"/>
              </a:ext>
            </a:extLst>
          </p:cNvPr>
          <p:cNvSpPr/>
          <p:nvPr userDrawn="1"/>
        </p:nvSpPr>
        <p:spPr>
          <a:xfrm>
            <a:off x="2987142" y="4502293"/>
            <a:ext cx="6217716" cy="1333638"/>
          </a:xfrm>
          <a:prstGeom prst="roundRect">
            <a:avLst>
              <a:gd name="adj" fmla="val 65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377">
              <a:defRPr/>
            </a:pPr>
            <a:endParaRPr lang="en-GB" sz="2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5147015-E8AC-C040-8111-6799C5FE1C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7116" y="1582740"/>
            <a:ext cx="5837767" cy="930828"/>
          </a:xfrm>
        </p:spPr>
        <p:txBody>
          <a:bodyPr anchor="ctr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5A4F3CE-4A85-8341-92B9-37DE67D9C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7115" y="3150363"/>
            <a:ext cx="5837767" cy="930828"/>
          </a:xfrm>
        </p:spPr>
        <p:txBody>
          <a:bodyPr anchor="ctr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F9439D6-F614-004F-813A-1C81413119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7114" y="4703698"/>
            <a:ext cx="5837767" cy="930828"/>
          </a:xfrm>
        </p:spPr>
        <p:txBody>
          <a:bodyPr anchor="ctr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</p:spTree>
    <p:extLst>
      <p:ext uri="{BB962C8B-B14F-4D97-AF65-F5344CB8AC3E}">
        <p14:creationId xmlns:p14="http://schemas.microsoft.com/office/powerpoint/2010/main" val="424731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5133-5130-D740-9B8F-9AA705D0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34BC3-8F6F-AA41-83A9-B7209BD3B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CE65-16A0-D946-9D05-AF12EC775E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3D7771-C878-C045-A486-C831D0803D2A}"/>
              </a:ext>
            </a:extLst>
          </p:cNvPr>
          <p:cNvSpPr txBox="1">
            <a:spLocks/>
          </p:cNvSpPr>
          <p:nvPr userDrawn="1"/>
        </p:nvSpPr>
        <p:spPr>
          <a:xfrm>
            <a:off x="5864335" y="6318251"/>
            <a:ext cx="463331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E321C509-3F6C-904F-9FA1-67BCB4E79CDC}"/>
              </a:ext>
            </a:extLst>
          </p:cNvPr>
          <p:cNvSpPr/>
          <p:nvPr userDrawn="1"/>
        </p:nvSpPr>
        <p:spPr>
          <a:xfrm>
            <a:off x="8123050" y="1241691"/>
            <a:ext cx="3049945" cy="4492197"/>
          </a:xfrm>
          <a:prstGeom prst="roundRect">
            <a:avLst>
              <a:gd name="adj" fmla="val 2805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180000" bIns="3240000" rtlCol="0" anchor="b"/>
          <a:lstStyle/>
          <a:p>
            <a:pPr lvl="0" defTabSz="914377"/>
            <a:endParaRPr lang="en-GB" sz="22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32">
            <a:extLst>
              <a:ext uri="{FF2B5EF4-FFF2-40B4-BE49-F238E27FC236}">
                <a16:creationId xmlns:a16="http://schemas.microsoft.com/office/drawing/2014/main" id="{782B3494-B64E-E945-9E64-6EAD3A52F46F}"/>
              </a:ext>
            </a:extLst>
          </p:cNvPr>
          <p:cNvSpPr/>
          <p:nvPr userDrawn="1"/>
        </p:nvSpPr>
        <p:spPr>
          <a:xfrm>
            <a:off x="4578284" y="1241691"/>
            <a:ext cx="3049945" cy="4492197"/>
          </a:xfrm>
          <a:prstGeom prst="roundRect">
            <a:avLst>
              <a:gd name="adj" fmla="val 2805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180000" bIns="3240000" rtlCol="0" anchor="b"/>
          <a:lstStyle/>
          <a:p>
            <a:pPr lvl="0" defTabSz="914377"/>
            <a:endParaRPr lang="en-GB" sz="22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38">
            <a:extLst>
              <a:ext uri="{FF2B5EF4-FFF2-40B4-BE49-F238E27FC236}">
                <a16:creationId xmlns:a16="http://schemas.microsoft.com/office/drawing/2014/main" id="{FF618C7B-81DB-FF45-816D-5FF89AD35BD9}"/>
              </a:ext>
            </a:extLst>
          </p:cNvPr>
          <p:cNvSpPr/>
          <p:nvPr userDrawn="1"/>
        </p:nvSpPr>
        <p:spPr>
          <a:xfrm>
            <a:off x="1033519" y="1241691"/>
            <a:ext cx="3049945" cy="4492197"/>
          </a:xfrm>
          <a:prstGeom prst="roundRect">
            <a:avLst>
              <a:gd name="adj" fmla="val 2805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180000" bIns="3240000" rtlCol="0" anchor="b"/>
          <a:lstStyle/>
          <a:p>
            <a:pPr lvl="0" defTabSz="914377"/>
            <a:endParaRPr lang="en-GB" sz="22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D28B5-3EB3-1443-90AB-B1CE6D5565DF}"/>
              </a:ext>
            </a:extLst>
          </p:cNvPr>
          <p:cNvSpPr/>
          <p:nvPr userDrawn="1"/>
        </p:nvSpPr>
        <p:spPr>
          <a:xfrm>
            <a:off x="1" y="2628900"/>
            <a:ext cx="12192000" cy="35675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Top Corners Rounded 66">
            <a:extLst>
              <a:ext uri="{FF2B5EF4-FFF2-40B4-BE49-F238E27FC236}">
                <a16:creationId xmlns:a16="http://schemas.microsoft.com/office/drawing/2014/main" id="{FDE167BB-CBDC-044D-A0D4-40123CCE0572}"/>
              </a:ext>
            </a:extLst>
          </p:cNvPr>
          <p:cNvSpPr/>
          <p:nvPr userDrawn="1"/>
        </p:nvSpPr>
        <p:spPr>
          <a:xfrm flipV="1">
            <a:off x="1031525" y="2628899"/>
            <a:ext cx="3049945" cy="3192036"/>
          </a:xfrm>
          <a:prstGeom prst="round2SameRect">
            <a:avLst>
              <a:gd name="adj1" fmla="val 28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180000" bIns="3240000" rtlCol="0" anchor="b"/>
          <a:lstStyle/>
          <a:p>
            <a:pPr lvl="0" defTabSz="914377"/>
            <a:endParaRPr lang="en-GB" sz="16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Top Corners Rounded 35">
            <a:extLst>
              <a:ext uri="{FF2B5EF4-FFF2-40B4-BE49-F238E27FC236}">
                <a16:creationId xmlns:a16="http://schemas.microsoft.com/office/drawing/2014/main" id="{B404B480-44AD-634F-BAA1-441F45FA5E37}"/>
              </a:ext>
            </a:extLst>
          </p:cNvPr>
          <p:cNvSpPr/>
          <p:nvPr userDrawn="1"/>
        </p:nvSpPr>
        <p:spPr>
          <a:xfrm flipV="1">
            <a:off x="4577287" y="2628899"/>
            <a:ext cx="3049945" cy="3192037"/>
          </a:xfrm>
          <a:prstGeom prst="round2SameRect">
            <a:avLst>
              <a:gd name="adj1" fmla="val 28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180000" bIns="3240000" rtlCol="0" anchor="b"/>
          <a:lstStyle/>
          <a:p>
            <a:pPr lvl="0" defTabSz="914377"/>
            <a:endParaRPr lang="en-GB" sz="16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Top Corners Rounded 36">
            <a:extLst>
              <a:ext uri="{FF2B5EF4-FFF2-40B4-BE49-F238E27FC236}">
                <a16:creationId xmlns:a16="http://schemas.microsoft.com/office/drawing/2014/main" id="{B10B3FE8-7915-CD4D-BA0D-140C35CA7E1F}"/>
              </a:ext>
            </a:extLst>
          </p:cNvPr>
          <p:cNvSpPr/>
          <p:nvPr userDrawn="1"/>
        </p:nvSpPr>
        <p:spPr>
          <a:xfrm flipV="1">
            <a:off x="8123050" y="2628899"/>
            <a:ext cx="3049945" cy="3192037"/>
          </a:xfrm>
          <a:prstGeom prst="round2SameRect">
            <a:avLst>
              <a:gd name="adj1" fmla="val 28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180000" bIns="3240000" rtlCol="0" anchor="b"/>
          <a:lstStyle/>
          <a:p>
            <a:pPr lvl="0" defTabSz="914377"/>
            <a:endParaRPr lang="en-GB" sz="16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C761E-CBA4-4944-8ECE-139EFCCC000E}"/>
              </a:ext>
            </a:extLst>
          </p:cNvPr>
          <p:cNvSpPr/>
          <p:nvPr userDrawn="1"/>
        </p:nvSpPr>
        <p:spPr>
          <a:xfrm>
            <a:off x="4910645" y="2909107"/>
            <a:ext cx="242874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02EA20-3C58-CC45-88D2-1B6EA6B6EFF8}"/>
              </a:ext>
            </a:extLst>
          </p:cNvPr>
          <p:cNvSpPr/>
          <p:nvPr userDrawn="1"/>
        </p:nvSpPr>
        <p:spPr>
          <a:xfrm>
            <a:off x="4910645" y="3947336"/>
            <a:ext cx="242874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90BC68-53A0-3C4C-8CE5-0BF109D7AA40}"/>
              </a:ext>
            </a:extLst>
          </p:cNvPr>
          <p:cNvSpPr/>
          <p:nvPr userDrawn="1"/>
        </p:nvSpPr>
        <p:spPr>
          <a:xfrm>
            <a:off x="4894053" y="4970167"/>
            <a:ext cx="242874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9FE8CC-B84A-9B45-9EC8-5154D4D3960F}"/>
              </a:ext>
            </a:extLst>
          </p:cNvPr>
          <p:cNvSpPr/>
          <p:nvPr userDrawn="1"/>
        </p:nvSpPr>
        <p:spPr>
          <a:xfrm>
            <a:off x="8447601" y="2910315"/>
            <a:ext cx="23707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137FB-CB93-1E4A-B851-4BD721CFBBFD}"/>
              </a:ext>
            </a:extLst>
          </p:cNvPr>
          <p:cNvSpPr/>
          <p:nvPr userDrawn="1"/>
        </p:nvSpPr>
        <p:spPr>
          <a:xfrm>
            <a:off x="8447601" y="3944101"/>
            <a:ext cx="23707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6E536A-6B2A-6D4B-99CB-49AF683B76C0}"/>
              </a:ext>
            </a:extLst>
          </p:cNvPr>
          <p:cNvSpPr/>
          <p:nvPr userDrawn="1"/>
        </p:nvSpPr>
        <p:spPr>
          <a:xfrm>
            <a:off x="8447601" y="4970167"/>
            <a:ext cx="23707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ED6511-4C54-7F45-A311-CBC71928C681}"/>
              </a:ext>
            </a:extLst>
          </p:cNvPr>
          <p:cNvSpPr/>
          <p:nvPr userDrawn="1"/>
        </p:nvSpPr>
        <p:spPr>
          <a:xfrm>
            <a:off x="1270000" y="4970167"/>
            <a:ext cx="254822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FB5600-F39D-D646-A470-EB0A5ACA0249}"/>
              </a:ext>
            </a:extLst>
          </p:cNvPr>
          <p:cNvSpPr/>
          <p:nvPr userDrawn="1"/>
        </p:nvSpPr>
        <p:spPr>
          <a:xfrm>
            <a:off x="1370234" y="3944101"/>
            <a:ext cx="23707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lvl="0" defTabSz="914377"/>
            <a:endParaRPr lang="en-GB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2EFD29-8C4D-E54C-A7D5-D07EA44805D8}"/>
              </a:ext>
            </a:extLst>
          </p:cNvPr>
          <p:cNvSpPr/>
          <p:nvPr userDrawn="1"/>
        </p:nvSpPr>
        <p:spPr>
          <a:xfrm>
            <a:off x="1370234" y="2909107"/>
            <a:ext cx="23707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2F964D4E-6162-324A-96CD-0EE6B43C9D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4372" y="1483868"/>
            <a:ext cx="2376571" cy="882684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7982875E-943E-244F-B24B-7AFB4559F3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1739" y="1488116"/>
            <a:ext cx="2376571" cy="882684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44B43C8-9FB8-0F43-B6F8-5BB2D7DA1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0645" y="1481021"/>
            <a:ext cx="2376571" cy="882684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A944FAE4-C23E-0648-A3ED-81CC9182D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5824" y="2940278"/>
            <a:ext cx="2376571" cy="2522331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2B6B7C6F-3452-9442-A80A-BB195D7B14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4970" y="2963751"/>
            <a:ext cx="2376571" cy="2522331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CC269CA7-2D2C-ED45-B5DF-F3A1D455C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6535" y="2963751"/>
            <a:ext cx="2376571" cy="2522331"/>
          </a:xfr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 </a:t>
            </a:r>
          </a:p>
        </p:txBody>
      </p:sp>
    </p:spTree>
    <p:extLst>
      <p:ext uri="{BB962C8B-B14F-4D97-AF65-F5344CB8AC3E}">
        <p14:creationId xmlns:p14="http://schemas.microsoft.com/office/powerpoint/2010/main" val="170133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98F9-87B8-3A43-AA99-0F462B68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90066-5968-9447-86A0-041FD71F7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D76D-6D35-C04D-92F6-5EC21DF8CD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2C7EE-777F-7C4A-86E9-2C8DBBAB5412}"/>
              </a:ext>
            </a:extLst>
          </p:cNvPr>
          <p:cNvSpPr/>
          <p:nvPr userDrawn="1"/>
        </p:nvSpPr>
        <p:spPr>
          <a:xfrm>
            <a:off x="1" y="1241691"/>
            <a:ext cx="12192000" cy="4954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5628C59A-5A66-B443-B3C8-23FE03F7D43A}"/>
              </a:ext>
            </a:extLst>
          </p:cNvPr>
          <p:cNvSpPr/>
          <p:nvPr userDrawn="1"/>
        </p:nvSpPr>
        <p:spPr>
          <a:xfrm>
            <a:off x="1031703" y="2050200"/>
            <a:ext cx="3049945" cy="3367418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84000" rIns="252000" bIns="252000" rtlCol="0" anchor="t"/>
          <a:lstStyle/>
          <a:p>
            <a:pPr defTabSz="914377"/>
            <a:endParaRPr lang="en-GB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80232-9FB2-AA4C-B91E-E9027BE8771E}"/>
              </a:ext>
            </a:extLst>
          </p:cNvPr>
          <p:cNvSpPr/>
          <p:nvPr userDrawn="1"/>
        </p:nvSpPr>
        <p:spPr>
          <a:xfrm>
            <a:off x="1045622" y="1939970"/>
            <a:ext cx="1013790" cy="65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t"/>
          <a:lstStyle/>
          <a:p>
            <a:pPr lvl="0" defTabSz="914377"/>
            <a:r>
              <a:rPr lang="en-GB" sz="11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72FE3-309A-D34B-80B0-B7359FA1037E}"/>
              </a:ext>
            </a:extLst>
          </p:cNvPr>
          <p:cNvSpPr/>
          <p:nvPr userDrawn="1"/>
        </p:nvSpPr>
        <p:spPr>
          <a:xfrm>
            <a:off x="4581797" y="1939970"/>
            <a:ext cx="1013790" cy="65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t"/>
          <a:lstStyle/>
          <a:p>
            <a:pPr lvl="0" defTabSz="914377"/>
            <a:r>
              <a:rPr lang="en-GB" sz="1150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D7028D6F-FCDC-7A40-98C7-6474EB748763}"/>
              </a:ext>
            </a:extLst>
          </p:cNvPr>
          <p:cNvSpPr/>
          <p:nvPr userDrawn="1"/>
        </p:nvSpPr>
        <p:spPr>
          <a:xfrm>
            <a:off x="4571028" y="2050200"/>
            <a:ext cx="3049945" cy="3367418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84000" rIns="252000" bIns="252000" rtlCol="0" anchor="t"/>
          <a:lstStyle/>
          <a:p>
            <a:pPr defTabSz="914377"/>
            <a:endParaRPr lang="en-GB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2661DEB5-0649-6046-9BEB-020E0E1AD9DE}"/>
              </a:ext>
            </a:extLst>
          </p:cNvPr>
          <p:cNvSpPr/>
          <p:nvPr userDrawn="1"/>
        </p:nvSpPr>
        <p:spPr>
          <a:xfrm>
            <a:off x="8211951" y="2050200"/>
            <a:ext cx="3049945" cy="3367418"/>
          </a:xfrm>
          <a:prstGeom prst="roundRect">
            <a:avLst>
              <a:gd name="adj" fmla="val 288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84000" rIns="252000" bIns="252000" rtlCol="0" anchor="t"/>
          <a:lstStyle/>
          <a:p>
            <a:pPr defTabSz="914377"/>
            <a:endParaRPr lang="en-GB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A2C91-3485-574A-8A5B-73B92090DBC4}"/>
              </a:ext>
            </a:extLst>
          </p:cNvPr>
          <p:cNvSpPr/>
          <p:nvPr userDrawn="1"/>
        </p:nvSpPr>
        <p:spPr>
          <a:xfrm>
            <a:off x="4571028" y="1939970"/>
            <a:ext cx="1013790" cy="65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t"/>
          <a:lstStyle/>
          <a:p>
            <a:pPr lvl="0" defTabSz="914377"/>
            <a:r>
              <a:rPr lang="en-GB" sz="11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D206D-86EB-D745-AE96-A5D51191D394}"/>
              </a:ext>
            </a:extLst>
          </p:cNvPr>
          <p:cNvSpPr/>
          <p:nvPr userDrawn="1"/>
        </p:nvSpPr>
        <p:spPr>
          <a:xfrm>
            <a:off x="8219570" y="1939970"/>
            <a:ext cx="1013790" cy="65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t"/>
          <a:lstStyle/>
          <a:p>
            <a:pPr lvl="0" defTabSz="914377"/>
            <a:r>
              <a:rPr lang="en-GB" sz="1150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4" name="Isosceles Triangle 1">
            <a:extLst>
              <a:ext uri="{FF2B5EF4-FFF2-40B4-BE49-F238E27FC236}">
                <a16:creationId xmlns:a16="http://schemas.microsoft.com/office/drawing/2014/main" id="{5B4F1B40-E882-4E4E-8865-C435D00B1BAF}"/>
              </a:ext>
            </a:extLst>
          </p:cNvPr>
          <p:cNvSpPr/>
          <p:nvPr userDrawn="1"/>
        </p:nvSpPr>
        <p:spPr>
          <a:xfrm rot="16200000">
            <a:off x="783540" y="4731480"/>
            <a:ext cx="243638" cy="30968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35">
            <a:extLst>
              <a:ext uri="{FF2B5EF4-FFF2-40B4-BE49-F238E27FC236}">
                <a16:creationId xmlns:a16="http://schemas.microsoft.com/office/drawing/2014/main" id="{138523F3-502E-8F43-9E9F-CA994B670953}"/>
              </a:ext>
            </a:extLst>
          </p:cNvPr>
          <p:cNvSpPr/>
          <p:nvPr userDrawn="1"/>
        </p:nvSpPr>
        <p:spPr>
          <a:xfrm rot="16200000">
            <a:off x="4334169" y="4731480"/>
            <a:ext cx="243638" cy="30968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36">
            <a:extLst>
              <a:ext uri="{FF2B5EF4-FFF2-40B4-BE49-F238E27FC236}">
                <a16:creationId xmlns:a16="http://schemas.microsoft.com/office/drawing/2014/main" id="{888A2483-9E12-484E-B5AC-42C78A04A8A3}"/>
              </a:ext>
            </a:extLst>
          </p:cNvPr>
          <p:cNvSpPr/>
          <p:nvPr userDrawn="1"/>
        </p:nvSpPr>
        <p:spPr>
          <a:xfrm rot="16200000">
            <a:off x="7964067" y="4731480"/>
            <a:ext cx="243638" cy="30968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05091A-BD5C-D840-8BCB-E68F91397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638" y="4763670"/>
            <a:ext cx="1200069" cy="44506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here to add name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AD06270-B144-B94A-B0C0-BF294E66A9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4638" y="2719279"/>
            <a:ext cx="2359475" cy="168094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Click here to add quote 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7FFF243-E6BB-2E46-A40C-7C1FB20942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3998" y="4757688"/>
            <a:ext cx="1200069" cy="44506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here to add name 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89B17B8-3769-7B4F-A50B-7C55BA501E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3998" y="2713297"/>
            <a:ext cx="2359475" cy="168094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Click here to add quote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BE59B79-3438-E042-B2F7-782EF44D92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6424" y="4757688"/>
            <a:ext cx="1200069" cy="44506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here to add name 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3167B7F-79DF-D545-9F7B-53025BDD74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6424" y="2713297"/>
            <a:ext cx="2359475" cy="168094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Click here to add quote </a:t>
            </a:r>
          </a:p>
        </p:txBody>
      </p:sp>
    </p:spTree>
    <p:extLst>
      <p:ext uri="{BB962C8B-B14F-4D97-AF65-F5344CB8AC3E}">
        <p14:creationId xmlns:p14="http://schemas.microsoft.com/office/powerpoint/2010/main" val="20442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D03C-03F9-0846-A171-81FE30B3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FE1B4-3368-9244-A244-1C31C2422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780D-D315-254C-9945-919AEFBE54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F5B25D6-FAFB-B24B-A92C-90C54C680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1199639"/>
            <a:ext cx="6095998" cy="4234448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CD0DBF-3CB0-EC4E-BB3C-F61B5CFF59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59781" y="3301401"/>
            <a:ext cx="6332216" cy="2862322"/>
          </a:xfrm>
        </p:spPr>
        <p:txBody>
          <a:bodyPr wrap="square" lIns="0">
            <a:spAutoFit/>
          </a:bodyPr>
          <a:lstStyle>
            <a:lvl1pPr marL="7937" indent="0" algn="l">
              <a:spcAft>
                <a:spcPts val="300"/>
              </a:spcAft>
              <a:buFont typeface="Arial" panose="020B0604020202020204" pitchFamily="34" charset="0"/>
              <a:buNone/>
              <a:defRPr sz="20000" b="1" i="0">
                <a:solidFill>
                  <a:srgbClr val="D9D9D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55591" indent="-173034">
              <a:spcAft>
                <a:spcPts val="300"/>
              </a:spcAft>
              <a:buClr>
                <a:srgbClr val="E20220"/>
              </a:buClr>
              <a:buSzPct val="150000"/>
              <a:buFont typeface="Arial" panose="020B0604020202020204" pitchFamily="34" charset="0"/>
              <a:buChar char="•"/>
              <a:tabLst/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EF16F7-C390-6E4E-B1CF-C9D3501BE0C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" y="1199639"/>
            <a:ext cx="6095998" cy="4234448"/>
          </a:xfrm>
          <a:noFill/>
        </p:spPr>
        <p:txBody>
          <a:bodyPr wrap="square" lIns="1440000" tIns="90000" rIns="504000" bIns="360000"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i="0">
                <a:solidFill>
                  <a:srgbClr val="3C3C3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3C31BC-61AD-5945-8A81-8CE488E2221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-2" y="5595967"/>
            <a:ext cx="5864708" cy="375602"/>
          </a:xfrm>
          <a:solidFill>
            <a:srgbClr val="3C3C3B"/>
          </a:solidFill>
          <a:ln>
            <a:noFill/>
          </a:ln>
        </p:spPr>
        <p:txBody>
          <a:bodyPr wrap="square" lIns="0" tIns="90000" rIns="180000" bIns="90000">
            <a:noAutofit/>
          </a:bodyPr>
          <a:lstStyle>
            <a:lvl1pPr marL="0" indent="0" algn="r">
              <a:lnSpc>
                <a:spcPct val="100000"/>
              </a:lnSpc>
              <a:buNone/>
              <a:defRPr sz="1200" b="0" i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6E44-0388-1942-94CB-524570E94CA2}"/>
              </a:ext>
            </a:extLst>
          </p:cNvPr>
          <p:cNvSpPr/>
          <p:nvPr userDrawn="1"/>
        </p:nvSpPr>
        <p:spPr>
          <a:xfrm>
            <a:off x="5864709" y="5596453"/>
            <a:ext cx="231292" cy="375602"/>
          </a:xfrm>
          <a:prstGeom prst="rect">
            <a:avLst/>
          </a:prstGeom>
          <a:solidFill>
            <a:srgbClr val="E20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4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627715-FE8F-F249-8D84-A8F6E3BAE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638494" cy="6200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34E69-F9FE-A047-A364-96E0E1FF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49DE8-0605-8F49-901B-D042CDD03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60FE-724B-AA44-BC72-D5BF104F3C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B42E5300-B709-AB45-8654-66142CF4A976}"/>
              </a:ext>
            </a:extLst>
          </p:cNvPr>
          <p:cNvSpPr/>
          <p:nvPr userDrawn="1"/>
        </p:nvSpPr>
        <p:spPr>
          <a:xfrm>
            <a:off x="6272830" y="1474971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lvl="0" defTabSz="914377">
              <a:defRPr/>
            </a:pPr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ADA74114-EBA5-6049-9F90-96292BC4E288}"/>
              </a:ext>
            </a:extLst>
          </p:cNvPr>
          <p:cNvSpPr/>
          <p:nvPr userDrawn="1"/>
        </p:nvSpPr>
        <p:spPr>
          <a:xfrm>
            <a:off x="6272830" y="3028422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77498615-4CDD-CE4E-95CD-971AE829FD92}"/>
              </a:ext>
            </a:extLst>
          </p:cNvPr>
          <p:cNvSpPr/>
          <p:nvPr userDrawn="1"/>
        </p:nvSpPr>
        <p:spPr>
          <a:xfrm>
            <a:off x="6272830" y="4581873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76FC7-22DB-DE4F-A6A0-A7BB5A28A748}"/>
              </a:ext>
            </a:extLst>
          </p:cNvPr>
          <p:cNvSpPr/>
          <p:nvPr userDrawn="1"/>
        </p:nvSpPr>
        <p:spPr>
          <a:xfrm rot="10800000" flipV="1">
            <a:off x="514800" y="1"/>
            <a:ext cx="514800" cy="513388"/>
          </a:xfrm>
          <a:prstGeom prst="rect">
            <a:avLst/>
          </a:prstGeom>
          <a:solidFill>
            <a:srgbClr val="E20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6ED09CD-D5F8-8C43-A1AC-17ACDB3A8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7666" y="16768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226C8D-41F7-BD4C-8870-73515DE1A0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5156" y="3247122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8F05431-11BD-B444-BCCB-29C4878345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7666" y="48042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22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40535-1FB2-FE41-9DE3-103BE59D3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638494" cy="6200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EFEB8-8633-5947-A029-5C5B69A9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2AF6D-61BD-344A-A7BC-6F49B8FD6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E567-E34A-F748-B7C9-652D555AF6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FCC29-E386-574B-ABEE-A64B78AC177E}"/>
              </a:ext>
            </a:extLst>
          </p:cNvPr>
          <p:cNvSpPr/>
          <p:nvPr userDrawn="1"/>
        </p:nvSpPr>
        <p:spPr>
          <a:xfrm rot="10800000" flipV="1">
            <a:off x="514800" y="1"/>
            <a:ext cx="514800" cy="513388"/>
          </a:xfrm>
          <a:prstGeom prst="rect">
            <a:avLst/>
          </a:prstGeom>
          <a:solidFill>
            <a:srgbClr val="E20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  <p:sp>
        <p:nvSpPr>
          <p:cNvPr id="8" name="Rectangle: Rounded Corners 38">
            <a:extLst>
              <a:ext uri="{FF2B5EF4-FFF2-40B4-BE49-F238E27FC236}">
                <a16:creationId xmlns:a16="http://schemas.microsoft.com/office/drawing/2014/main" id="{2AA982DE-7AC0-6046-8012-29E5A020A3B6}"/>
              </a:ext>
            </a:extLst>
          </p:cNvPr>
          <p:cNvSpPr/>
          <p:nvPr userDrawn="1"/>
        </p:nvSpPr>
        <p:spPr>
          <a:xfrm>
            <a:off x="6272830" y="1474971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lvl="0" defTabSz="914377">
              <a:defRPr/>
            </a:pPr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2882251D-BA4C-E241-BDDE-BE91DDB4656A}"/>
              </a:ext>
            </a:extLst>
          </p:cNvPr>
          <p:cNvSpPr/>
          <p:nvPr userDrawn="1"/>
        </p:nvSpPr>
        <p:spPr>
          <a:xfrm>
            <a:off x="6272830" y="3028422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21">
            <a:extLst>
              <a:ext uri="{FF2B5EF4-FFF2-40B4-BE49-F238E27FC236}">
                <a16:creationId xmlns:a16="http://schemas.microsoft.com/office/drawing/2014/main" id="{757ADE7F-C3CE-D84C-8333-C954D1A3E886}"/>
              </a:ext>
            </a:extLst>
          </p:cNvPr>
          <p:cNvSpPr/>
          <p:nvPr userDrawn="1"/>
        </p:nvSpPr>
        <p:spPr>
          <a:xfrm>
            <a:off x="6272830" y="4581873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2E0A72-F356-AC4C-94F9-02DCF06677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7666" y="16768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9FB2F8A-4C90-FB4F-8B02-C345ACC800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5156" y="3247122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7F73260-22BA-2A48-BCD1-B0A895D889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7666" y="48042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3593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3CC19B-FDB2-6C45-8EEC-C70F9F00F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638493" cy="6200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9A276-10A5-4546-B76D-E73EC88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7F097-AFBC-6B45-8963-47B57394B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4E95-E787-D642-9E5C-D316CB2A0F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F2F9D-31EB-5B4C-B0F5-684ABBDEA49D}"/>
              </a:ext>
            </a:extLst>
          </p:cNvPr>
          <p:cNvSpPr/>
          <p:nvPr userDrawn="1"/>
        </p:nvSpPr>
        <p:spPr>
          <a:xfrm rot="10800000" flipV="1">
            <a:off x="514800" y="1"/>
            <a:ext cx="514800" cy="513388"/>
          </a:xfrm>
          <a:prstGeom prst="rect">
            <a:avLst/>
          </a:prstGeom>
          <a:solidFill>
            <a:srgbClr val="E20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D55B6472-5093-AB49-BED0-597102647EA2}"/>
              </a:ext>
            </a:extLst>
          </p:cNvPr>
          <p:cNvSpPr/>
          <p:nvPr userDrawn="1"/>
        </p:nvSpPr>
        <p:spPr>
          <a:xfrm>
            <a:off x="6272830" y="1474971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lvl="0" defTabSz="914377">
              <a:defRPr/>
            </a:pPr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AFF6E286-008E-3F45-8287-C3D48F39E0BB}"/>
              </a:ext>
            </a:extLst>
          </p:cNvPr>
          <p:cNvSpPr/>
          <p:nvPr userDrawn="1"/>
        </p:nvSpPr>
        <p:spPr>
          <a:xfrm>
            <a:off x="6272830" y="3028422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9207B151-EC15-6D42-B28F-D9DDF0BD7060}"/>
              </a:ext>
            </a:extLst>
          </p:cNvPr>
          <p:cNvSpPr/>
          <p:nvPr userDrawn="1"/>
        </p:nvSpPr>
        <p:spPr>
          <a:xfrm>
            <a:off x="6272830" y="4581873"/>
            <a:ext cx="5518154" cy="1333638"/>
          </a:xfrm>
          <a:prstGeom prst="roundRect">
            <a:avLst>
              <a:gd name="adj" fmla="val 6618"/>
            </a:avLst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80000" bIns="0" rtlCol="0" anchor="ctr"/>
          <a:lstStyle/>
          <a:p>
            <a:pPr defTabSz="914377"/>
            <a:endParaRPr lang="en-GB" sz="2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7BCB334-3D6A-D443-AA2F-E5BEE7456D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7666" y="16768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A8E46B7-FA98-774A-A892-F17A77A4DD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5156" y="3247122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95F1942-A22D-B749-8378-5A0AD28BF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7666" y="4804241"/>
            <a:ext cx="5396994" cy="896238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28944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00B6-8D57-47C5-91B3-39241F79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8" y="981076"/>
            <a:ext cx="11263086" cy="519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B14D5-EB2F-42CC-A10D-2B0C74330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64335" y="6318251"/>
            <a:ext cx="463331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2C028F-217C-4A3E-9F57-7918BD7AD2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940DD-CCCC-42A9-8EBA-61E86C8B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99" y="0"/>
            <a:ext cx="11162401" cy="514800"/>
          </a:xfrm>
          <a:prstGeom prst="rect">
            <a:avLst/>
          </a:prstGeom>
          <a:solidFill>
            <a:srgbClr val="3C3C3B"/>
          </a:solidFill>
        </p:spPr>
        <p:txBody>
          <a:bodyPr vert="horz" lIns="252000" tIns="180000" rIns="91440" bIns="18000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444A-8806-420E-9122-4D066B490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340" y="62801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1E26-29D0-448A-A3DE-D8D80A19A8E1}" type="datetime1">
              <a:rPr lang="en-GB" smtClean="0"/>
              <a:t>22/03/2019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10ADC-DBC9-4532-89B2-955168D0650D}"/>
              </a:ext>
            </a:extLst>
          </p:cNvPr>
          <p:cNvSpPr/>
          <p:nvPr userDrawn="1"/>
        </p:nvSpPr>
        <p:spPr>
          <a:xfrm rot="10800000" flipV="1">
            <a:off x="514800" y="1"/>
            <a:ext cx="514800" cy="513388"/>
          </a:xfrm>
          <a:prstGeom prst="rect">
            <a:avLst/>
          </a:prstGeom>
          <a:solidFill>
            <a:srgbClr val="E20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E2DDE-6916-4E4A-A51F-E1FB836D2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9" t="39467" r="30829" b="48800"/>
          <a:stretch/>
        </p:blipFill>
        <p:spPr>
          <a:xfrm>
            <a:off x="10647427" y="6442364"/>
            <a:ext cx="1390139" cy="2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88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78" r:id="rId10"/>
    <p:sldLayoutId id="2147483691" r:id="rId11"/>
  </p:sldLayoutIdLs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tabLst>
          <a:tab pos="3771900" algn="l"/>
        </a:tabLst>
        <a:defRPr sz="20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2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200" kern="1200">
          <a:solidFill>
            <a:srgbClr val="3C3C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806" userDrawn="1">
          <p15:clr>
            <a:srgbClr val="F26B43"/>
          </p15:clr>
        </p15:guide>
        <p15:guide id="4" pos="64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6879" userDrawn="1">
          <p15:clr>
            <a:srgbClr val="F26B43"/>
          </p15:clr>
        </p15:guide>
        <p15:guide id="7" pos="7038" userDrawn="1">
          <p15:clr>
            <a:srgbClr val="F26B43"/>
          </p15:clr>
        </p15:guide>
        <p15:guide id="8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9.svg"/><Relationship Id="rId7" Type="http://schemas.openxmlformats.org/officeDocument/2006/relationships/image" Target="../media/image9.svg"/><Relationship Id="rId12" Type="http://schemas.microsoft.com/office/2007/relationships/diagramDrawing" Target="../diagrams/drawing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41.sv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40.png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Layout" Target="../diagrams/layout5.xml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diagramData" Target="../diagrams/data5.xml"/><Relationship Id="rId2" Type="http://schemas.openxmlformats.org/officeDocument/2006/relationships/image" Target="../media/image42.png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svg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43.svg"/><Relationship Id="rId7" Type="http://schemas.openxmlformats.org/officeDocument/2006/relationships/image" Target="../media/image51.svg"/><Relationship Id="rId12" Type="http://schemas.openxmlformats.org/officeDocument/2006/relationships/image" Target="../media/image40.png"/><Relationship Id="rId17" Type="http://schemas.openxmlformats.org/officeDocument/2006/relationships/diagramLayout" Target="../diagrams/layout6.xml"/><Relationship Id="rId2" Type="http://schemas.openxmlformats.org/officeDocument/2006/relationships/image" Target="../media/image42.pn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5.svg"/><Relationship Id="rId15" Type="http://schemas.openxmlformats.org/officeDocument/2006/relationships/image" Target="../media/image39.svg"/><Relationship Id="rId10" Type="http://schemas.openxmlformats.org/officeDocument/2006/relationships/image" Target="../media/image52.png"/><Relationship Id="rId19" Type="http://schemas.openxmlformats.org/officeDocument/2006/relationships/diagramColors" Target="../diagrams/colors6.xml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diagramData" Target="../diagrams/data7.xml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12" Type="http://schemas.openxmlformats.org/officeDocument/2006/relationships/image" Target="../media/image53.svg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9.svg"/><Relationship Id="rId4" Type="http://schemas.openxmlformats.org/officeDocument/2006/relationships/image" Target="../media/image43.svg"/><Relationship Id="rId9" Type="http://schemas.openxmlformats.org/officeDocument/2006/relationships/image" Target="../media/image8.png"/><Relationship Id="rId1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diagramData" Target="../diagrams/data8.xml"/><Relationship Id="rId3" Type="http://schemas.openxmlformats.org/officeDocument/2006/relationships/image" Target="../media/image43.svg"/><Relationship Id="rId21" Type="http://schemas.openxmlformats.org/officeDocument/2006/relationships/diagramColors" Target="../diagrams/colors8.xml"/><Relationship Id="rId7" Type="http://schemas.openxmlformats.org/officeDocument/2006/relationships/image" Target="../media/image51.svg"/><Relationship Id="rId12" Type="http://schemas.openxmlformats.org/officeDocument/2006/relationships/image" Target="../media/image12.png"/><Relationship Id="rId17" Type="http://schemas.openxmlformats.org/officeDocument/2006/relationships/image" Target="../media/image57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1.svg"/><Relationship Id="rId5" Type="http://schemas.openxmlformats.org/officeDocument/2006/relationships/image" Target="../media/image45.svg"/><Relationship Id="rId15" Type="http://schemas.openxmlformats.org/officeDocument/2006/relationships/image" Target="../media/image53.svg"/><Relationship Id="rId10" Type="http://schemas.openxmlformats.org/officeDocument/2006/relationships/image" Target="../media/image10.png"/><Relationship Id="rId19" Type="http://schemas.openxmlformats.org/officeDocument/2006/relationships/diagramLayout" Target="../diagrams/layout8.xml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image" Target="../media/image52.png"/><Relationship Id="rId22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3.svg"/><Relationship Id="rId7" Type="http://schemas.openxmlformats.org/officeDocument/2006/relationships/image" Target="../media/image51.svg"/><Relationship Id="rId12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1.svg"/><Relationship Id="rId5" Type="http://schemas.openxmlformats.org/officeDocument/2006/relationships/image" Target="../media/image45.svg"/><Relationship Id="rId15" Type="http://schemas.openxmlformats.org/officeDocument/2006/relationships/image" Target="../media/image53.svg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diagramData" Target="../diagrams/data9.xml"/><Relationship Id="rId3" Type="http://schemas.openxmlformats.org/officeDocument/2006/relationships/image" Target="../media/image43.svg"/><Relationship Id="rId21" Type="http://schemas.openxmlformats.org/officeDocument/2006/relationships/diagramColors" Target="../diagrams/colors9.xml"/><Relationship Id="rId7" Type="http://schemas.openxmlformats.org/officeDocument/2006/relationships/image" Target="../media/image51.svg"/><Relationship Id="rId12" Type="http://schemas.openxmlformats.org/officeDocument/2006/relationships/image" Target="../media/image12.png"/><Relationship Id="rId17" Type="http://schemas.openxmlformats.org/officeDocument/2006/relationships/image" Target="../media/image57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1.svg"/><Relationship Id="rId5" Type="http://schemas.openxmlformats.org/officeDocument/2006/relationships/image" Target="../media/image45.svg"/><Relationship Id="rId15" Type="http://schemas.openxmlformats.org/officeDocument/2006/relationships/image" Target="../media/image53.svg"/><Relationship Id="rId10" Type="http://schemas.openxmlformats.org/officeDocument/2006/relationships/image" Target="../media/image10.png"/><Relationship Id="rId19" Type="http://schemas.openxmlformats.org/officeDocument/2006/relationships/diagramLayout" Target="../diagrams/layout9.xml"/><Relationship Id="rId4" Type="http://schemas.openxmlformats.org/officeDocument/2006/relationships/image" Target="../media/image44.png"/><Relationship Id="rId9" Type="http://schemas.openxmlformats.org/officeDocument/2006/relationships/image" Target="../media/image9.svg"/><Relationship Id="rId14" Type="http://schemas.openxmlformats.org/officeDocument/2006/relationships/image" Target="../media/image52.png"/><Relationship Id="rId22" Type="http://schemas.microsoft.com/office/2007/relationships/diagramDrawing" Target="../diagrams/drawin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E2777-8309-8E43-9E48-D34F1E9E1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03/22/19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D763-6804-0B4D-A959-FF5F91589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9537" y="3516355"/>
            <a:ext cx="5121484" cy="342079"/>
          </a:xfrm>
        </p:spPr>
        <p:txBody>
          <a:bodyPr>
            <a:noAutofit/>
          </a:bodyPr>
          <a:lstStyle/>
          <a:p>
            <a:r>
              <a:rPr lang="en-US" sz="1600" dirty="0"/>
              <a:t>Case Study: Privileged Access and Data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628FF-D6EA-6241-8620-C3CF5F6366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Mike MacIntyre | VP of Product, Panaseer</a:t>
            </a:r>
          </a:p>
        </p:txBody>
      </p:sp>
    </p:spTree>
    <p:extLst>
      <p:ext uri="{BB962C8B-B14F-4D97-AF65-F5344CB8AC3E}">
        <p14:creationId xmlns:p14="http://schemas.microsoft.com/office/powerpoint/2010/main" val="42702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graphicFrame>
        <p:nvGraphicFramePr>
          <p:cNvPr id="52" name="TextBox 2">
            <a:extLst>
              <a:ext uri="{FF2B5EF4-FFF2-40B4-BE49-F238E27FC236}">
                <a16:creationId xmlns:a16="http://schemas.microsoft.com/office/drawing/2014/main" id="{26FF677F-29CC-5D42-A48D-0103B5720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81237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5A4BF2FF-776F-0649-A04C-D97D9A4A693A}"/>
              </a:ext>
            </a:extLst>
          </p:cNvPr>
          <p:cNvSpPr/>
          <p:nvPr/>
        </p:nvSpPr>
        <p:spPr>
          <a:xfrm>
            <a:off x="6991815" y="1561171"/>
            <a:ext cx="4895385" cy="476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5B6BCF13-5949-A942-A3CC-81B1B9F6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81237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6544C668-459C-0549-B7E9-313C9EC16513}"/>
              </a:ext>
            </a:extLst>
          </p:cNvPr>
          <p:cNvSpPr/>
          <p:nvPr/>
        </p:nvSpPr>
        <p:spPr>
          <a:xfrm>
            <a:off x="7145861" y="2252546"/>
            <a:ext cx="4624392" cy="406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4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7E491F-E79E-8246-B51A-53AD857884DB}"/>
              </a:ext>
            </a:extLst>
          </p:cNvPr>
          <p:cNvGrpSpPr/>
          <p:nvPr/>
        </p:nvGrpSpPr>
        <p:grpSpPr>
          <a:xfrm>
            <a:off x="1149856" y="2212126"/>
            <a:ext cx="1006622" cy="1022983"/>
            <a:chOff x="833939" y="3023378"/>
            <a:chExt cx="1006622" cy="1022983"/>
          </a:xfrm>
        </p:grpSpPr>
        <p:pic>
          <p:nvPicPr>
            <p:cNvPr id="12" name="Graphic 11" descr="Employee badge">
              <a:extLst>
                <a:ext uri="{FF2B5EF4-FFF2-40B4-BE49-F238E27FC236}">
                  <a16:creationId xmlns:a16="http://schemas.microsoft.com/office/drawing/2014/main" id="{B95E9ED3-381E-8C4D-AD26-F853517A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59B1BA-9600-A045-B5DE-8A449E7C1F75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pic>
        <p:nvPicPr>
          <p:cNvPr id="42" name="Graphic 41" descr="Hierarchy">
            <a:extLst>
              <a:ext uri="{FF2B5EF4-FFF2-40B4-BE49-F238E27FC236}">
                <a16:creationId xmlns:a16="http://schemas.microsoft.com/office/drawing/2014/main" id="{57E12EDE-91EC-7249-9304-788CBC8596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1425" y="730288"/>
            <a:ext cx="723486" cy="72348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9056FA-F07E-4942-8597-34C3B0707BEE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1653167" y="3235109"/>
            <a:ext cx="5777" cy="547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11BD781-BC4A-F04E-BCD4-EEAB99523DD6}"/>
              </a:ext>
            </a:extLst>
          </p:cNvPr>
          <p:cNvSpPr txBox="1"/>
          <p:nvPr/>
        </p:nvSpPr>
        <p:spPr>
          <a:xfrm>
            <a:off x="1032100" y="1441103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Organisation</a:t>
            </a:r>
            <a:endParaRPr lang="en-US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0EFEB-EBF7-DD4D-9F6E-3FACF18366A6}"/>
              </a:ext>
            </a:extLst>
          </p:cNvPr>
          <p:cNvCxnSpPr>
            <a:stCxn id="48" idx="2"/>
            <a:endCxn id="12" idx="0"/>
          </p:cNvCxnSpPr>
          <p:nvPr/>
        </p:nvCxnSpPr>
        <p:spPr>
          <a:xfrm>
            <a:off x="1653168" y="1779657"/>
            <a:ext cx="0" cy="432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61C846B6-0D07-584F-A02F-5E25C808F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81237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F27C6CC0-64DA-9442-994F-E5D7F786DEF7}"/>
              </a:ext>
            </a:extLst>
          </p:cNvPr>
          <p:cNvSpPr/>
          <p:nvPr/>
        </p:nvSpPr>
        <p:spPr>
          <a:xfrm>
            <a:off x="7053372" y="3869474"/>
            <a:ext cx="4833828" cy="2448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13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7E491F-E79E-8246-B51A-53AD857884DB}"/>
              </a:ext>
            </a:extLst>
          </p:cNvPr>
          <p:cNvGrpSpPr/>
          <p:nvPr/>
        </p:nvGrpSpPr>
        <p:grpSpPr>
          <a:xfrm>
            <a:off x="1149856" y="2212126"/>
            <a:ext cx="1006622" cy="1022983"/>
            <a:chOff x="833939" y="3023378"/>
            <a:chExt cx="1006622" cy="1022983"/>
          </a:xfrm>
        </p:grpSpPr>
        <p:pic>
          <p:nvPicPr>
            <p:cNvPr id="12" name="Graphic 11" descr="Employee badge">
              <a:extLst>
                <a:ext uri="{FF2B5EF4-FFF2-40B4-BE49-F238E27FC236}">
                  <a16:creationId xmlns:a16="http://schemas.microsoft.com/office/drawing/2014/main" id="{B95E9ED3-381E-8C4D-AD26-F853517A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59B1BA-9600-A045-B5DE-8A449E7C1F75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pic>
        <p:nvPicPr>
          <p:cNvPr id="42" name="Graphic 41" descr="Hierarchy">
            <a:extLst>
              <a:ext uri="{FF2B5EF4-FFF2-40B4-BE49-F238E27FC236}">
                <a16:creationId xmlns:a16="http://schemas.microsoft.com/office/drawing/2014/main" id="{57E12EDE-91EC-7249-9304-788CBC8596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1425" y="730288"/>
            <a:ext cx="723486" cy="72348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9056FA-F07E-4942-8597-34C3B0707BEE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1653167" y="3235109"/>
            <a:ext cx="5777" cy="547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11BD781-BC4A-F04E-BCD4-EEAB99523DD6}"/>
              </a:ext>
            </a:extLst>
          </p:cNvPr>
          <p:cNvSpPr txBox="1"/>
          <p:nvPr/>
        </p:nvSpPr>
        <p:spPr>
          <a:xfrm>
            <a:off x="1032100" y="1441103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Organisation</a:t>
            </a:r>
            <a:endParaRPr lang="en-US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0EFEB-EBF7-DD4D-9F6E-3FACF18366A6}"/>
              </a:ext>
            </a:extLst>
          </p:cNvPr>
          <p:cNvCxnSpPr>
            <a:stCxn id="48" idx="2"/>
            <a:endCxn id="12" idx="0"/>
          </p:cNvCxnSpPr>
          <p:nvPr/>
        </p:nvCxnSpPr>
        <p:spPr>
          <a:xfrm>
            <a:off x="1653168" y="1779657"/>
            <a:ext cx="0" cy="432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EC7AF7-60F2-8B41-BCB8-E8726CF9336E}"/>
              </a:ext>
            </a:extLst>
          </p:cNvPr>
          <p:cNvGrpSpPr/>
          <p:nvPr/>
        </p:nvGrpSpPr>
        <p:grpSpPr>
          <a:xfrm>
            <a:off x="5832333" y="4981906"/>
            <a:ext cx="914400" cy="1120856"/>
            <a:chOff x="7256557" y="4046361"/>
            <a:chExt cx="914400" cy="1120856"/>
          </a:xfrm>
        </p:grpSpPr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12A88BF3-C605-BE4B-8EB6-3F896BB1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7778B7-549B-8F41-B239-83C48CE457F8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C4F229-D359-6342-8253-E63B9A27991C}"/>
              </a:ext>
            </a:extLst>
          </p:cNvPr>
          <p:cNvGrpSpPr/>
          <p:nvPr/>
        </p:nvGrpSpPr>
        <p:grpSpPr>
          <a:xfrm>
            <a:off x="4183305" y="5043469"/>
            <a:ext cx="865493" cy="1054806"/>
            <a:chOff x="2676034" y="4112411"/>
            <a:chExt cx="865493" cy="1054806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8177CF1-B830-0E46-956F-03E5A41D7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75F2D2-C08D-6546-9859-0ECC1E19032C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546FFADE-CA39-754A-8EC3-6E77AE0AB8D0}"/>
              </a:ext>
            </a:extLst>
          </p:cNvPr>
          <p:cNvCxnSpPr>
            <a:cxnSpLocks/>
            <a:stCxn id="60" idx="0"/>
            <a:endCxn id="27" idx="1"/>
          </p:cNvCxnSpPr>
          <p:nvPr/>
        </p:nvCxnSpPr>
        <p:spPr>
          <a:xfrm rot="5400000" flipH="1" flipV="1">
            <a:off x="4658746" y="4611207"/>
            <a:ext cx="389568" cy="47495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787783D6-5C4A-7348-8B92-CA5989305A6A}"/>
              </a:ext>
            </a:extLst>
          </p:cNvPr>
          <p:cNvCxnSpPr>
            <a:cxnSpLocks/>
            <a:stCxn id="61" idx="2"/>
            <a:endCxn id="58" idx="2"/>
          </p:cNvCxnSpPr>
          <p:nvPr/>
        </p:nvCxnSpPr>
        <p:spPr>
          <a:xfrm rot="16200000" flipH="1">
            <a:off x="5450549" y="5263777"/>
            <a:ext cx="4487" cy="1673481"/>
          </a:xfrm>
          <a:prstGeom prst="curvedConnector3">
            <a:avLst>
              <a:gd name="adj1" fmla="val 519471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04EF39D-ECA1-0743-AA58-23B629FB22D8}"/>
              </a:ext>
            </a:extLst>
          </p:cNvPr>
          <p:cNvCxnSpPr>
            <a:cxnSpLocks/>
            <a:stCxn id="57" idx="0"/>
            <a:endCxn id="27" idx="3"/>
          </p:cNvCxnSpPr>
          <p:nvPr/>
        </p:nvCxnSpPr>
        <p:spPr>
          <a:xfrm rot="16200000" flipV="1">
            <a:off x="5879828" y="4572200"/>
            <a:ext cx="328005" cy="49140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extBox 2">
            <a:extLst>
              <a:ext uri="{FF2B5EF4-FFF2-40B4-BE49-F238E27FC236}">
                <a16:creationId xmlns:a16="http://schemas.microsoft.com/office/drawing/2014/main" id="{D8F9AD20-09E4-FD4D-9348-1D7F53D1A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81237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E7554536-8C90-5944-AD6B-80FD70A74069}"/>
              </a:ext>
            </a:extLst>
          </p:cNvPr>
          <p:cNvSpPr/>
          <p:nvPr/>
        </p:nvSpPr>
        <p:spPr>
          <a:xfrm>
            <a:off x="7053372" y="4665051"/>
            <a:ext cx="4833828" cy="166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14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7E491F-E79E-8246-B51A-53AD857884DB}"/>
              </a:ext>
            </a:extLst>
          </p:cNvPr>
          <p:cNvGrpSpPr/>
          <p:nvPr/>
        </p:nvGrpSpPr>
        <p:grpSpPr>
          <a:xfrm>
            <a:off x="1149856" y="2212126"/>
            <a:ext cx="1006622" cy="1022983"/>
            <a:chOff x="833939" y="3023378"/>
            <a:chExt cx="1006622" cy="1022983"/>
          </a:xfrm>
        </p:grpSpPr>
        <p:pic>
          <p:nvPicPr>
            <p:cNvPr id="12" name="Graphic 11" descr="Employee badge">
              <a:extLst>
                <a:ext uri="{FF2B5EF4-FFF2-40B4-BE49-F238E27FC236}">
                  <a16:creationId xmlns:a16="http://schemas.microsoft.com/office/drawing/2014/main" id="{B95E9ED3-381E-8C4D-AD26-F853517A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59B1BA-9600-A045-B5DE-8A449E7C1F75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pic>
        <p:nvPicPr>
          <p:cNvPr id="42" name="Graphic 41" descr="Hierarchy">
            <a:extLst>
              <a:ext uri="{FF2B5EF4-FFF2-40B4-BE49-F238E27FC236}">
                <a16:creationId xmlns:a16="http://schemas.microsoft.com/office/drawing/2014/main" id="{57E12EDE-91EC-7249-9304-788CBC859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1425" y="730288"/>
            <a:ext cx="723486" cy="72348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9056FA-F07E-4942-8597-34C3B0707BEE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1653167" y="3235109"/>
            <a:ext cx="5777" cy="547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11BD781-BC4A-F04E-BCD4-EEAB99523DD6}"/>
              </a:ext>
            </a:extLst>
          </p:cNvPr>
          <p:cNvSpPr txBox="1"/>
          <p:nvPr/>
        </p:nvSpPr>
        <p:spPr>
          <a:xfrm>
            <a:off x="1032100" y="1441103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Organisation</a:t>
            </a:r>
            <a:endParaRPr lang="en-US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0EFEB-EBF7-DD4D-9F6E-3FACF18366A6}"/>
              </a:ext>
            </a:extLst>
          </p:cNvPr>
          <p:cNvCxnSpPr>
            <a:stCxn id="48" idx="2"/>
            <a:endCxn id="12" idx="0"/>
          </p:cNvCxnSpPr>
          <p:nvPr/>
        </p:nvCxnSpPr>
        <p:spPr>
          <a:xfrm>
            <a:off x="1653168" y="1779657"/>
            <a:ext cx="0" cy="432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EC7AF7-60F2-8B41-BCB8-E8726CF9336E}"/>
              </a:ext>
            </a:extLst>
          </p:cNvPr>
          <p:cNvGrpSpPr/>
          <p:nvPr/>
        </p:nvGrpSpPr>
        <p:grpSpPr>
          <a:xfrm>
            <a:off x="5832333" y="4981906"/>
            <a:ext cx="914400" cy="1120856"/>
            <a:chOff x="7256557" y="4046361"/>
            <a:chExt cx="914400" cy="1120856"/>
          </a:xfrm>
        </p:grpSpPr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12A88BF3-C605-BE4B-8EB6-3F896BB1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7778B7-549B-8F41-B239-83C48CE457F8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C4F229-D359-6342-8253-E63B9A27991C}"/>
              </a:ext>
            </a:extLst>
          </p:cNvPr>
          <p:cNvGrpSpPr/>
          <p:nvPr/>
        </p:nvGrpSpPr>
        <p:grpSpPr>
          <a:xfrm>
            <a:off x="4183305" y="5043469"/>
            <a:ext cx="865493" cy="1054806"/>
            <a:chOff x="2676034" y="4112411"/>
            <a:chExt cx="865493" cy="1054806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8177CF1-B830-0E46-956F-03E5A41D7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75F2D2-C08D-6546-9859-0ECC1E19032C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546FFADE-CA39-754A-8EC3-6E77AE0AB8D0}"/>
              </a:ext>
            </a:extLst>
          </p:cNvPr>
          <p:cNvCxnSpPr>
            <a:cxnSpLocks/>
            <a:stCxn id="60" idx="0"/>
            <a:endCxn id="27" idx="1"/>
          </p:cNvCxnSpPr>
          <p:nvPr/>
        </p:nvCxnSpPr>
        <p:spPr>
          <a:xfrm rot="5400000" flipH="1" flipV="1">
            <a:off x="4658746" y="4611207"/>
            <a:ext cx="389568" cy="47495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787783D6-5C4A-7348-8B92-CA5989305A6A}"/>
              </a:ext>
            </a:extLst>
          </p:cNvPr>
          <p:cNvCxnSpPr>
            <a:cxnSpLocks/>
            <a:stCxn id="61" idx="2"/>
            <a:endCxn id="58" idx="2"/>
          </p:cNvCxnSpPr>
          <p:nvPr/>
        </p:nvCxnSpPr>
        <p:spPr>
          <a:xfrm rot="16200000" flipH="1">
            <a:off x="5450549" y="5263777"/>
            <a:ext cx="4487" cy="1673481"/>
          </a:xfrm>
          <a:prstGeom prst="curvedConnector3">
            <a:avLst>
              <a:gd name="adj1" fmla="val 519471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04EF39D-ECA1-0743-AA58-23B629FB22D8}"/>
              </a:ext>
            </a:extLst>
          </p:cNvPr>
          <p:cNvCxnSpPr>
            <a:cxnSpLocks/>
            <a:stCxn id="57" idx="0"/>
            <a:endCxn id="27" idx="3"/>
          </p:cNvCxnSpPr>
          <p:nvPr/>
        </p:nvCxnSpPr>
        <p:spPr>
          <a:xfrm rot="16200000" flipV="1">
            <a:off x="5879828" y="4572200"/>
            <a:ext cx="328005" cy="49140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BD813F-130A-DD4F-92D4-73BBFF27DE6E}"/>
              </a:ext>
            </a:extLst>
          </p:cNvPr>
          <p:cNvGrpSpPr/>
          <p:nvPr/>
        </p:nvGrpSpPr>
        <p:grpSpPr>
          <a:xfrm>
            <a:off x="2344307" y="5072898"/>
            <a:ext cx="1006622" cy="1022983"/>
            <a:chOff x="833939" y="3023378"/>
            <a:chExt cx="1006622" cy="1022983"/>
          </a:xfrm>
        </p:grpSpPr>
        <p:pic>
          <p:nvPicPr>
            <p:cNvPr id="76" name="Graphic 75" descr="Employee badge">
              <a:extLst>
                <a:ext uri="{FF2B5EF4-FFF2-40B4-BE49-F238E27FC236}">
                  <a16:creationId xmlns:a16="http://schemas.microsoft.com/office/drawing/2014/main" id="{5FD7E3C6-1413-D94A-8BAB-FC243B5F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324FA8-1D48-1347-979A-5B8D3D2ADE21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8E538C-521D-2C4A-9DEB-4D18FAE96C73}"/>
              </a:ext>
            </a:extLst>
          </p:cNvPr>
          <p:cNvCxnSpPr>
            <a:stCxn id="76" idx="3"/>
            <a:endCxn id="60" idx="1"/>
          </p:cNvCxnSpPr>
          <p:nvPr/>
        </p:nvCxnSpPr>
        <p:spPr>
          <a:xfrm flipV="1">
            <a:off x="3209361" y="5434619"/>
            <a:ext cx="1015541" cy="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extBox 2">
            <a:extLst>
              <a:ext uri="{FF2B5EF4-FFF2-40B4-BE49-F238E27FC236}">
                <a16:creationId xmlns:a16="http://schemas.microsoft.com/office/drawing/2014/main" id="{2BE27B13-C6F8-BE48-9DD8-C5C8501F5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900528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D221C155-794A-F944-B993-D4BE216828C4}"/>
              </a:ext>
            </a:extLst>
          </p:cNvPr>
          <p:cNvSpPr/>
          <p:nvPr/>
        </p:nvSpPr>
        <p:spPr>
          <a:xfrm>
            <a:off x="7053372" y="4653900"/>
            <a:ext cx="4833828" cy="166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09B9-02CD-D44D-B5A7-E1726C12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of a “Critical”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B1F89-E1CC-5D45-935F-6ACD32FC3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7828F-6F27-7C4D-9C7D-D31FE9542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22" y="517433"/>
            <a:ext cx="10647556" cy="5823133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E5D326D9-4B0E-104C-A88E-062C97C8C261}"/>
              </a:ext>
            </a:extLst>
          </p:cNvPr>
          <p:cNvSpPr>
            <a:spLocks noChangeAspect="1"/>
          </p:cNvSpPr>
          <p:nvPr/>
        </p:nvSpPr>
        <p:spPr>
          <a:xfrm>
            <a:off x="9080500" y="4221480"/>
            <a:ext cx="252000" cy="252000"/>
          </a:xfrm>
          <a:prstGeom prst="donut">
            <a:avLst>
              <a:gd name="adj" fmla="val 5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09B9-02CD-D44D-B5A7-E1726C12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Measures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B1F89-E1CC-5D45-935F-6ACD32FC3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7828F-6F27-7C4D-9C7D-D31FE9542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22" y="517433"/>
            <a:ext cx="10647556" cy="582313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60E588-FE0C-464E-9889-163D70C0B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794" y="764770"/>
            <a:ext cx="5628660" cy="5270057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dirty="0"/>
              <a:t>Number of devices with no graph!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/>
              <a:t>Number of Accounts with Direct Privileged Access</a:t>
            </a:r>
          </a:p>
          <a:p>
            <a:pPr marL="1257277" lvl="1" indent="-342900">
              <a:buFont typeface="Wingdings" pitchFamily="2" charset="2"/>
              <a:buChar char="§"/>
            </a:pPr>
            <a:r>
              <a:rPr lang="en-US" sz="1800" dirty="0"/>
              <a:t>Include classification of account type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/>
              <a:t>Number of Accounts with inherited Privileged Access</a:t>
            </a:r>
          </a:p>
          <a:p>
            <a:pPr marL="1257277" lvl="1" indent="-342900">
              <a:buFont typeface="Wingdings" pitchFamily="2" charset="2"/>
              <a:buChar char="§"/>
            </a:pPr>
            <a:r>
              <a:rPr lang="en-US" sz="1800" dirty="0"/>
              <a:t>Via group membership</a:t>
            </a:r>
          </a:p>
          <a:p>
            <a:pPr marL="1257277" lvl="1" indent="-342900">
              <a:buFont typeface="Wingdings" pitchFamily="2" charset="2"/>
              <a:buChar char="§"/>
            </a:pPr>
            <a:r>
              <a:rPr lang="en-US" sz="1800" dirty="0"/>
              <a:t>Include classification of account type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/>
              <a:t>Number of Humans with Access</a:t>
            </a:r>
          </a:p>
          <a:p>
            <a:pPr marL="1257277" lvl="1" indent="-342900">
              <a:buFont typeface="Wingdings" pitchFamily="2" charset="2"/>
              <a:buChar char="§"/>
            </a:pPr>
            <a:r>
              <a:rPr lang="en-US" sz="1800" dirty="0"/>
              <a:t>Does this map 1:1 with accounts?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/>
              <a:t>Number of Paths to Privileged Access</a:t>
            </a:r>
          </a:p>
          <a:p>
            <a:pPr marL="1257277" lvl="1" indent="-342900">
              <a:buFont typeface="Wingdings" pitchFamily="2" charset="2"/>
              <a:buChar char="§"/>
            </a:pPr>
            <a:r>
              <a:rPr lang="en-US" sz="1800" dirty="0"/>
              <a:t>How many are approved?</a:t>
            </a:r>
          </a:p>
        </p:txBody>
      </p:sp>
    </p:spTree>
    <p:extLst>
      <p:ext uri="{BB962C8B-B14F-4D97-AF65-F5344CB8AC3E}">
        <p14:creationId xmlns:p14="http://schemas.microsoft.com/office/powerpoint/2010/main" val="41187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7D4B-B8D0-B341-8019-ABEC24E8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Untangling Permissions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2D51E-89E3-4F44-BF8A-38ABD221C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1E522-E33E-2A46-A6E2-CA49475D6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0" y="837966"/>
            <a:ext cx="6708775" cy="5442183"/>
          </a:xfrm>
        </p:spPr>
        <p:txBody>
          <a:bodyPr/>
          <a:lstStyle/>
          <a:p>
            <a:r>
              <a:rPr lang="en-US" dirty="0"/>
              <a:t>Before we can remove privileged access…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this account vaulted?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direct privilege appropriate for this account?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this account privileged through an alternative path?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it appropriate for this group to permit privilege?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this group granting privilege to additional services?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Does this Human need this privilege?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Is there anyone that should have this privilege but doesn’t?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1C4B3C-886E-5B40-94E0-3A36236E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1" y="577851"/>
            <a:ext cx="3830637" cy="53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AE8D99-FDDE-6547-A7B7-BB45147E5297}"/>
              </a:ext>
            </a:extLst>
          </p:cNvPr>
          <p:cNvSpPr/>
          <p:nvPr/>
        </p:nvSpPr>
        <p:spPr>
          <a:xfrm>
            <a:off x="496542" y="5995085"/>
            <a:ext cx="5157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merican Typewriter" panose="02090604020004020304" pitchFamily="18" charset="77"/>
              </a:rPr>
              <a:t>Terry had been searching for correctly assigned admin permissions since 1957.</a:t>
            </a:r>
            <a:r>
              <a:rPr lang="en-GB" dirty="0">
                <a:latin typeface="American Typewriter" panose="02090604020004020304" pitchFamily="18" charset="77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7E491F-E79E-8246-B51A-53AD857884DB}"/>
              </a:ext>
            </a:extLst>
          </p:cNvPr>
          <p:cNvGrpSpPr/>
          <p:nvPr/>
        </p:nvGrpSpPr>
        <p:grpSpPr>
          <a:xfrm>
            <a:off x="1149856" y="2212126"/>
            <a:ext cx="1006622" cy="1022983"/>
            <a:chOff x="833939" y="3023378"/>
            <a:chExt cx="1006622" cy="1022983"/>
          </a:xfrm>
        </p:grpSpPr>
        <p:pic>
          <p:nvPicPr>
            <p:cNvPr id="12" name="Graphic 11" descr="Employee badge">
              <a:extLst>
                <a:ext uri="{FF2B5EF4-FFF2-40B4-BE49-F238E27FC236}">
                  <a16:creationId xmlns:a16="http://schemas.microsoft.com/office/drawing/2014/main" id="{B95E9ED3-381E-8C4D-AD26-F853517A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59B1BA-9600-A045-B5DE-8A449E7C1F75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BFE727-73C5-8E46-83F5-CB7D5813A881}"/>
              </a:ext>
            </a:extLst>
          </p:cNvPr>
          <p:cNvGrpSpPr/>
          <p:nvPr/>
        </p:nvGrpSpPr>
        <p:grpSpPr>
          <a:xfrm>
            <a:off x="3085734" y="2256841"/>
            <a:ext cx="959302" cy="1010094"/>
            <a:chOff x="4210487" y="992324"/>
            <a:chExt cx="959302" cy="1010094"/>
          </a:xfrm>
        </p:grpSpPr>
        <p:pic>
          <p:nvPicPr>
            <p:cNvPr id="14" name="Graphic 13" descr="Database">
              <a:extLst>
                <a:ext uri="{FF2B5EF4-FFF2-40B4-BE49-F238E27FC236}">
                  <a16:creationId xmlns:a16="http://schemas.microsoft.com/office/drawing/2014/main" id="{568B5260-98E3-DE46-B7A3-87B5553D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18589" y="992324"/>
              <a:ext cx="723485" cy="7234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90E1FA-33EE-B849-9293-67F3A6BBEF05}"/>
                </a:ext>
              </a:extLst>
            </p:cNvPr>
            <p:cNvSpPr txBox="1"/>
            <p:nvPr/>
          </p:nvSpPr>
          <p:spPr>
            <a:xfrm>
              <a:off x="4210487" y="1663864"/>
              <a:ext cx="959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Database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807344-1066-9A41-80D2-3EF19CE7ADEF}"/>
              </a:ext>
            </a:extLst>
          </p:cNvPr>
          <p:cNvGrpSpPr/>
          <p:nvPr/>
        </p:nvGrpSpPr>
        <p:grpSpPr>
          <a:xfrm>
            <a:off x="2994288" y="730288"/>
            <a:ext cx="1123577" cy="1108044"/>
            <a:chOff x="5801830" y="894374"/>
            <a:chExt cx="1123577" cy="1108044"/>
          </a:xfrm>
        </p:grpSpPr>
        <p:pic>
          <p:nvPicPr>
            <p:cNvPr id="18" name="Graphic 17" descr="Internet">
              <a:extLst>
                <a:ext uri="{FF2B5EF4-FFF2-40B4-BE49-F238E27FC236}">
                  <a16:creationId xmlns:a16="http://schemas.microsoft.com/office/drawing/2014/main" id="{40FDC93B-C558-2443-A5A3-493CBFB0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58690" y="894374"/>
              <a:ext cx="809859" cy="80985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2AA28-D823-6D41-B531-DD4CE29018B9}"/>
                </a:ext>
              </a:extLst>
            </p:cNvPr>
            <p:cNvSpPr txBox="1"/>
            <p:nvPr/>
          </p:nvSpPr>
          <p:spPr>
            <a:xfrm>
              <a:off x="5801830" y="1663864"/>
              <a:ext cx="1123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Application</a:t>
              </a:r>
            </a:p>
          </p:txBody>
        </p:sp>
      </p:grpSp>
      <p:pic>
        <p:nvPicPr>
          <p:cNvPr id="42" name="Graphic 41" descr="Hierarchy">
            <a:extLst>
              <a:ext uri="{FF2B5EF4-FFF2-40B4-BE49-F238E27FC236}">
                <a16:creationId xmlns:a16="http://schemas.microsoft.com/office/drawing/2014/main" id="{57E12EDE-91EC-7249-9304-788CBC8596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1425" y="730288"/>
            <a:ext cx="723486" cy="72348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9056FA-F07E-4942-8597-34C3B0707BEE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1653167" y="3235109"/>
            <a:ext cx="5777" cy="547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11BD781-BC4A-F04E-BCD4-EEAB99523DD6}"/>
              </a:ext>
            </a:extLst>
          </p:cNvPr>
          <p:cNvSpPr txBox="1"/>
          <p:nvPr/>
        </p:nvSpPr>
        <p:spPr>
          <a:xfrm>
            <a:off x="1032100" y="1441103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Organisation</a:t>
            </a:r>
            <a:endParaRPr lang="en-US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0EFEB-EBF7-DD4D-9F6E-3FACF18366A6}"/>
              </a:ext>
            </a:extLst>
          </p:cNvPr>
          <p:cNvCxnSpPr>
            <a:stCxn id="48" idx="2"/>
            <a:endCxn id="12" idx="0"/>
          </p:cNvCxnSpPr>
          <p:nvPr/>
        </p:nvCxnSpPr>
        <p:spPr>
          <a:xfrm>
            <a:off x="1653168" y="1779657"/>
            <a:ext cx="0" cy="432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4611DA-D070-5842-A7EC-323739FA5A82}"/>
              </a:ext>
            </a:extLst>
          </p:cNvPr>
          <p:cNvCxnSpPr>
            <a:stCxn id="37" idx="2"/>
            <a:endCxn id="14" idx="0"/>
          </p:cNvCxnSpPr>
          <p:nvPr/>
        </p:nvCxnSpPr>
        <p:spPr>
          <a:xfrm flipH="1">
            <a:off x="3555579" y="1838332"/>
            <a:ext cx="498" cy="4185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55E85B-2865-ED49-8428-C5DA30EB6E0C}"/>
              </a:ext>
            </a:extLst>
          </p:cNvPr>
          <p:cNvCxnSpPr>
            <a:stCxn id="36" idx="2"/>
            <a:endCxn id="16" idx="0"/>
          </p:cNvCxnSpPr>
          <p:nvPr/>
        </p:nvCxnSpPr>
        <p:spPr>
          <a:xfrm flipH="1">
            <a:off x="3556893" y="3266935"/>
            <a:ext cx="8492" cy="445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EC7AF7-60F2-8B41-BCB8-E8726CF9336E}"/>
              </a:ext>
            </a:extLst>
          </p:cNvPr>
          <p:cNvGrpSpPr/>
          <p:nvPr/>
        </p:nvGrpSpPr>
        <p:grpSpPr>
          <a:xfrm>
            <a:off x="5832333" y="4981906"/>
            <a:ext cx="914400" cy="1120856"/>
            <a:chOff x="7256557" y="4046361"/>
            <a:chExt cx="914400" cy="1120856"/>
          </a:xfrm>
        </p:grpSpPr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12A88BF3-C605-BE4B-8EB6-3F896BB1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7778B7-549B-8F41-B239-83C48CE457F8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C4F229-D359-6342-8253-E63B9A27991C}"/>
              </a:ext>
            </a:extLst>
          </p:cNvPr>
          <p:cNvGrpSpPr/>
          <p:nvPr/>
        </p:nvGrpSpPr>
        <p:grpSpPr>
          <a:xfrm>
            <a:off x="4183305" y="5043469"/>
            <a:ext cx="865493" cy="1054806"/>
            <a:chOff x="2676034" y="4112411"/>
            <a:chExt cx="865493" cy="1054806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8177CF1-B830-0E46-956F-03E5A41D7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75F2D2-C08D-6546-9859-0ECC1E19032C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546FFADE-CA39-754A-8EC3-6E77AE0AB8D0}"/>
              </a:ext>
            </a:extLst>
          </p:cNvPr>
          <p:cNvCxnSpPr>
            <a:cxnSpLocks/>
            <a:stCxn id="60" idx="0"/>
            <a:endCxn id="27" idx="1"/>
          </p:cNvCxnSpPr>
          <p:nvPr/>
        </p:nvCxnSpPr>
        <p:spPr>
          <a:xfrm rot="5400000" flipH="1" flipV="1">
            <a:off x="4658746" y="4611207"/>
            <a:ext cx="389568" cy="47495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787783D6-5C4A-7348-8B92-CA5989305A6A}"/>
              </a:ext>
            </a:extLst>
          </p:cNvPr>
          <p:cNvCxnSpPr>
            <a:cxnSpLocks/>
            <a:stCxn id="61" idx="2"/>
            <a:endCxn id="58" idx="2"/>
          </p:cNvCxnSpPr>
          <p:nvPr/>
        </p:nvCxnSpPr>
        <p:spPr>
          <a:xfrm rot="16200000" flipH="1">
            <a:off x="5450549" y="5263777"/>
            <a:ext cx="4487" cy="1673481"/>
          </a:xfrm>
          <a:prstGeom prst="curvedConnector3">
            <a:avLst>
              <a:gd name="adj1" fmla="val 519471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04EF39D-ECA1-0743-AA58-23B629FB22D8}"/>
              </a:ext>
            </a:extLst>
          </p:cNvPr>
          <p:cNvCxnSpPr>
            <a:cxnSpLocks/>
            <a:stCxn id="57" idx="0"/>
            <a:endCxn id="27" idx="3"/>
          </p:cNvCxnSpPr>
          <p:nvPr/>
        </p:nvCxnSpPr>
        <p:spPr>
          <a:xfrm rot="16200000" flipV="1">
            <a:off x="5879828" y="4572200"/>
            <a:ext cx="328005" cy="49140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BD813F-130A-DD4F-92D4-73BBFF27DE6E}"/>
              </a:ext>
            </a:extLst>
          </p:cNvPr>
          <p:cNvGrpSpPr/>
          <p:nvPr/>
        </p:nvGrpSpPr>
        <p:grpSpPr>
          <a:xfrm>
            <a:off x="2344307" y="5072898"/>
            <a:ext cx="1006622" cy="1022983"/>
            <a:chOff x="833939" y="3023378"/>
            <a:chExt cx="1006622" cy="1022983"/>
          </a:xfrm>
        </p:grpSpPr>
        <p:pic>
          <p:nvPicPr>
            <p:cNvPr id="76" name="Graphic 75" descr="Employee badge">
              <a:extLst>
                <a:ext uri="{FF2B5EF4-FFF2-40B4-BE49-F238E27FC236}">
                  <a16:creationId xmlns:a16="http://schemas.microsoft.com/office/drawing/2014/main" id="{5FD7E3C6-1413-D94A-8BAB-FC243B5F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324FA8-1D48-1347-979A-5B8D3D2ADE21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8E538C-521D-2C4A-9DEB-4D18FAE96C73}"/>
              </a:ext>
            </a:extLst>
          </p:cNvPr>
          <p:cNvCxnSpPr>
            <a:stCxn id="76" idx="3"/>
            <a:endCxn id="60" idx="1"/>
          </p:cNvCxnSpPr>
          <p:nvPr/>
        </p:nvCxnSpPr>
        <p:spPr>
          <a:xfrm flipV="1">
            <a:off x="3209361" y="5434619"/>
            <a:ext cx="1015541" cy="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 descr="Help">
            <a:extLst>
              <a:ext uri="{FF2B5EF4-FFF2-40B4-BE49-F238E27FC236}">
                <a16:creationId xmlns:a16="http://schemas.microsoft.com/office/drawing/2014/main" id="{72A336A9-EB8E-B841-A985-E029D20FE6D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19707" y="2396085"/>
            <a:ext cx="445793" cy="445793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CB74DFE-F8CD-FB43-AD9F-170931758672}"/>
              </a:ext>
            </a:extLst>
          </p:cNvPr>
          <p:cNvCxnSpPr>
            <a:stCxn id="24" idx="0"/>
            <a:endCxn id="81" idx="2"/>
          </p:cNvCxnSpPr>
          <p:nvPr/>
        </p:nvCxnSpPr>
        <p:spPr>
          <a:xfrm flipH="1" flipV="1">
            <a:off x="5442604" y="2841878"/>
            <a:ext cx="1964" cy="86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4DE765F8-9E61-6149-BB63-47E582E96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473714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D652360-DA01-2E48-A12A-F2AC505BA181}"/>
              </a:ext>
            </a:extLst>
          </p:cNvPr>
          <p:cNvSpPr/>
          <p:nvPr/>
        </p:nvSpPr>
        <p:spPr>
          <a:xfrm>
            <a:off x="7053372" y="4653900"/>
            <a:ext cx="4833828" cy="166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2C8EE-039E-0E40-AE56-6BFE3673D2F3}"/>
              </a:ext>
            </a:extLst>
          </p:cNvPr>
          <p:cNvSpPr/>
          <p:nvPr/>
        </p:nvSpPr>
        <p:spPr>
          <a:xfrm>
            <a:off x="2832409" y="730288"/>
            <a:ext cx="3804903" cy="304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2611-0D16-0845-891B-7C47EF98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Database Permissions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2516-5E85-9E45-8D43-82A059D97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33432-F306-CF49-BB99-F09E106A3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75" y="514800"/>
            <a:ext cx="9608443" cy="6325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8D1A0-B3FD-5D4A-B980-B26602FEC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87" y="514800"/>
            <a:ext cx="6897758" cy="5787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53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71B0-E1DD-C048-9FCE-C8530724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BD28C-37BD-6D4E-8C64-3F99BE7CF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36B1D-BF57-0049-8EDF-1872CB31C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Framing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Introduction to CCM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Building the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Simple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09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0856-CCA9-744C-93EB-EEABE3F6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achieve?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002B5-2F14-E94F-87FC-E9E207468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0CC6F-406F-174F-AFFA-58C08A25C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340" y="1010092"/>
            <a:ext cx="6007873" cy="52700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Comprehensive visibility of Privilege across critical systems within the </a:t>
            </a:r>
            <a:r>
              <a:rPr lang="en-US" dirty="0" err="1"/>
              <a:t>organisation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Automated, continuous Privilege Access analysis for multiple platforms</a:t>
            </a:r>
          </a:p>
          <a:p>
            <a:pPr marL="1257277" lvl="1" indent="-342900"/>
            <a:r>
              <a:rPr lang="en-US" dirty="0"/>
              <a:t>Windows &amp; Linux Servers</a:t>
            </a:r>
          </a:p>
          <a:p>
            <a:pPr marL="1257277" lvl="1" indent="-342900"/>
            <a:r>
              <a:rPr lang="en-US" dirty="0"/>
              <a:t>Oracle &amp; SQL Server DBs</a:t>
            </a:r>
          </a:p>
          <a:p>
            <a:pPr marL="1257277" lvl="1" indent="-342900"/>
            <a:r>
              <a:rPr lang="en-US" dirty="0"/>
              <a:t>Applications - </a:t>
            </a:r>
            <a:r>
              <a:rPr lang="en-US" i="1" dirty="0"/>
              <a:t>coming soon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Demonstrable progress in reducing privilege on critical systems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E792DB-41D0-704C-894E-BAAE5BC9F238}"/>
              </a:ext>
            </a:extLst>
          </p:cNvPr>
          <p:cNvGrpSpPr/>
          <p:nvPr/>
        </p:nvGrpSpPr>
        <p:grpSpPr>
          <a:xfrm>
            <a:off x="6854992" y="1296819"/>
            <a:ext cx="4869668" cy="4107406"/>
            <a:chOff x="1032100" y="730288"/>
            <a:chExt cx="4869668" cy="410740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6259BA-73B4-444A-B83D-ECF83CB9287A}"/>
                </a:ext>
              </a:extLst>
            </p:cNvPr>
            <p:cNvCxnSpPr>
              <a:cxnSpLocks/>
              <a:stCxn id="24" idx="3"/>
              <a:endCxn id="28" idx="1"/>
            </p:cNvCxnSpPr>
            <p:nvPr/>
          </p:nvCxnSpPr>
          <p:spPr>
            <a:xfrm flipV="1">
              <a:off x="4014093" y="4159522"/>
              <a:ext cx="973275" cy="10406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0959F83-02A2-B248-8A52-1B476CB5E919}"/>
                </a:ext>
              </a:extLst>
            </p:cNvPr>
            <p:cNvCxnSpPr>
              <a:cxnSpLocks/>
              <a:stCxn id="24" idx="1"/>
              <a:endCxn id="30" idx="3"/>
            </p:cNvCxnSpPr>
            <p:nvPr/>
          </p:nvCxnSpPr>
          <p:spPr>
            <a:xfrm flipH="1">
              <a:off x="2050094" y="4169928"/>
              <a:ext cx="1049599" cy="4110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7E5B51-99AD-7847-AB2F-A0BEC35FBD13}"/>
                </a:ext>
              </a:extLst>
            </p:cNvPr>
            <p:cNvGrpSpPr/>
            <p:nvPr/>
          </p:nvGrpSpPr>
          <p:grpSpPr>
            <a:xfrm>
              <a:off x="1226197" y="3782888"/>
              <a:ext cx="865493" cy="1054806"/>
              <a:chOff x="2676034" y="4112411"/>
              <a:chExt cx="865493" cy="1054806"/>
            </a:xfrm>
          </p:grpSpPr>
          <p:pic>
            <p:nvPicPr>
              <p:cNvPr id="30" name="Graphic 29" descr="User">
                <a:extLst>
                  <a:ext uri="{FF2B5EF4-FFF2-40B4-BE49-F238E27FC236}">
                    <a16:creationId xmlns:a16="http://schemas.microsoft.com/office/drawing/2014/main" id="{73ECFBC0-E88C-494B-A341-662771CB3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7631" y="4112411"/>
                <a:ext cx="782300" cy="7823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880968-5FC5-124A-B64B-9619E192777D}"/>
                  </a:ext>
                </a:extLst>
              </p:cNvPr>
              <p:cNvSpPr txBox="1"/>
              <p:nvPr/>
            </p:nvSpPr>
            <p:spPr>
              <a:xfrm>
                <a:off x="2676034" y="4828663"/>
                <a:ext cx="865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Account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CCD32A-A18C-B948-BDE1-46EE917DFFD8}"/>
                </a:ext>
              </a:extLst>
            </p:cNvPr>
            <p:cNvGrpSpPr/>
            <p:nvPr/>
          </p:nvGrpSpPr>
          <p:grpSpPr>
            <a:xfrm>
              <a:off x="4987368" y="3702322"/>
              <a:ext cx="914400" cy="1120856"/>
              <a:chOff x="7256557" y="4046361"/>
              <a:chExt cx="914400" cy="1120856"/>
            </a:xfrm>
          </p:grpSpPr>
          <p:pic>
            <p:nvPicPr>
              <p:cNvPr id="28" name="Graphic 27" descr="Users">
                <a:extLst>
                  <a:ext uri="{FF2B5EF4-FFF2-40B4-BE49-F238E27FC236}">
                    <a16:creationId xmlns:a16="http://schemas.microsoft.com/office/drawing/2014/main" id="{0F111B3A-7927-0A45-BD25-158079A4B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256557" y="404636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B0D440-0785-294D-84F8-0470814C3185}"/>
                  </a:ext>
                </a:extLst>
              </p:cNvPr>
              <p:cNvSpPr txBox="1"/>
              <p:nvPr/>
            </p:nvSpPr>
            <p:spPr>
              <a:xfrm>
                <a:off x="7360198" y="4828663"/>
                <a:ext cx="7071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Group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EDE1E6-ADB4-0C47-9302-23242C666C29}"/>
                </a:ext>
              </a:extLst>
            </p:cNvPr>
            <p:cNvGrpSpPr/>
            <p:nvPr/>
          </p:nvGrpSpPr>
          <p:grpSpPr>
            <a:xfrm>
              <a:off x="1149856" y="2212126"/>
              <a:ext cx="1006622" cy="1022983"/>
              <a:chOff x="833939" y="3023378"/>
              <a:chExt cx="1006622" cy="1022983"/>
            </a:xfrm>
          </p:grpSpPr>
          <p:pic>
            <p:nvPicPr>
              <p:cNvPr id="26" name="Graphic 25" descr="Employee badge">
                <a:extLst>
                  <a:ext uri="{FF2B5EF4-FFF2-40B4-BE49-F238E27FC236}">
                    <a16:creationId xmlns:a16="http://schemas.microsoft.com/office/drawing/2014/main" id="{65666240-538F-AF46-8389-922F4BE02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5508" y="3023378"/>
                <a:ext cx="723485" cy="72348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C0B51A-8D23-3D40-9D27-3032D4C625BA}"/>
                  </a:ext>
                </a:extLst>
              </p:cNvPr>
              <p:cNvSpPr txBox="1"/>
              <p:nvPr/>
            </p:nvSpPr>
            <p:spPr>
              <a:xfrm>
                <a:off x="833939" y="3707807"/>
                <a:ext cx="1006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Employee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A6FFFC-1C54-AA46-B379-AA67BC4A1688}"/>
                </a:ext>
              </a:extLst>
            </p:cNvPr>
            <p:cNvGrpSpPr/>
            <p:nvPr/>
          </p:nvGrpSpPr>
          <p:grpSpPr>
            <a:xfrm>
              <a:off x="3099693" y="3712728"/>
              <a:ext cx="914400" cy="1120856"/>
              <a:chOff x="4921044" y="4046361"/>
              <a:chExt cx="914400" cy="1120856"/>
            </a:xfrm>
          </p:grpSpPr>
          <p:pic>
            <p:nvPicPr>
              <p:cNvPr id="24" name="Graphic 23" descr="Computer">
                <a:extLst>
                  <a:ext uri="{FF2B5EF4-FFF2-40B4-BE49-F238E27FC236}">
                    <a16:creationId xmlns:a16="http://schemas.microsoft.com/office/drawing/2014/main" id="{74BED1A6-C79F-6B47-BB91-2879134CF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21044" y="404636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F94F0C-145D-564E-81AA-34EB3FFCB3EC}"/>
                  </a:ext>
                </a:extLst>
              </p:cNvPr>
              <p:cNvSpPr txBox="1"/>
              <p:nvPr/>
            </p:nvSpPr>
            <p:spPr>
              <a:xfrm>
                <a:off x="5039148" y="4828663"/>
                <a:ext cx="721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Server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4CE3AA-7CC7-4246-A314-8BFD07FD2671}"/>
                </a:ext>
              </a:extLst>
            </p:cNvPr>
            <p:cNvGrpSpPr/>
            <p:nvPr/>
          </p:nvGrpSpPr>
          <p:grpSpPr>
            <a:xfrm>
              <a:off x="3085734" y="2256841"/>
              <a:ext cx="959302" cy="1010094"/>
              <a:chOff x="4210487" y="992324"/>
              <a:chExt cx="959302" cy="1010094"/>
            </a:xfrm>
          </p:grpSpPr>
          <p:pic>
            <p:nvPicPr>
              <p:cNvPr id="22" name="Graphic 21" descr="Database">
                <a:extLst>
                  <a:ext uri="{FF2B5EF4-FFF2-40B4-BE49-F238E27FC236}">
                    <a16:creationId xmlns:a16="http://schemas.microsoft.com/office/drawing/2014/main" id="{557545BD-BF33-E34F-BDF4-AB4B3532C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318589" y="992324"/>
                <a:ext cx="723485" cy="723485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66AFD8-B07A-ED48-B40B-6B54D431BE82}"/>
                  </a:ext>
                </a:extLst>
              </p:cNvPr>
              <p:cNvSpPr txBox="1"/>
              <p:nvPr/>
            </p:nvSpPr>
            <p:spPr>
              <a:xfrm>
                <a:off x="4210487" y="1663864"/>
                <a:ext cx="959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Database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D36A31-DD70-F342-9705-DADE645FFF35}"/>
                </a:ext>
              </a:extLst>
            </p:cNvPr>
            <p:cNvGrpSpPr/>
            <p:nvPr/>
          </p:nvGrpSpPr>
          <p:grpSpPr>
            <a:xfrm>
              <a:off x="2994288" y="730288"/>
              <a:ext cx="1123577" cy="1108044"/>
              <a:chOff x="5801830" y="894374"/>
              <a:chExt cx="1123577" cy="1108044"/>
            </a:xfrm>
          </p:grpSpPr>
          <p:pic>
            <p:nvPicPr>
              <p:cNvPr id="20" name="Graphic 19" descr="Internet">
                <a:extLst>
                  <a:ext uri="{FF2B5EF4-FFF2-40B4-BE49-F238E27FC236}">
                    <a16:creationId xmlns:a16="http://schemas.microsoft.com/office/drawing/2014/main" id="{E4CC0300-5B76-AB45-9319-2413DBC4B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958690" y="894374"/>
                <a:ext cx="809859" cy="80985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928611-0012-7B42-A90C-4CE1E99DEFA5}"/>
                  </a:ext>
                </a:extLst>
              </p:cNvPr>
              <p:cNvSpPr txBox="1"/>
              <p:nvPr/>
            </p:nvSpPr>
            <p:spPr>
              <a:xfrm>
                <a:off x="5801830" y="1663864"/>
                <a:ext cx="11235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Application</a:t>
                </a:r>
              </a:p>
            </p:txBody>
          </p:sp>
        </p:grpSp>
        <p:pic>
          <p:nvPicPr>
            <p:cNvPr id="14" name="Graphic 13" descr="Hierarchy">
              <a:extLst>
                <a:ext uri="{FF2B5EF4-FFF2-40B4-BE49-F238E27FC236}">
                  <a16:creationId xmlns:a16="http://schemas.microsoft.com/office/drawing/2014/main" id="{4CAB4479-DC96-3F42-A179-25031851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1425" y="730288"/>
              <a:ext cx="723486" cy="723486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A8CF66F-1945-7742-8878-15FF57B3C859}"/>
                </a:ext>
              </a:extLst>
            </p:cNvPr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1653167" y="3235109"/>
              <a:ext cx="5777" cy="5477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10FAE-8ABF-4243-9B6F-9945F35F4F1D}"/>
                </a:ext>
              </a:extLst>
            </p:cNvPr>
            <p:cNvSpPr txBox="1"/>
            <p:nvPr/>
          </p:nvSpPr>
          <p:spPr>
            <a:xfrm>
              <a:off x="1032100" y="1441103"/>
              <a:ext cx="1242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Organisation</a:t>
              </a:r>
              <a:endParaRPr lang="en-US" sz="160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79109AD-7B90-3D46-8615-9FB96886FFD2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>
              <a:off x="1653168" y="1779657"/>
              <a:ext cx="0" cy="432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63C9F0-2FCC-C94B-8D1D-1FF79E321DCD}"/>
                </a:ext>
              </a:extLst>
            </p:cNvPr>
            <p:cNvCxnSpPr>
              <a:stCxn id="21" idx="2"/>
              <a:endCxn id="22" idx="0"/>
            </p:cNvCxnSpPr>
            <p:nvPr/>
          </p:nvCxnSpPr>
          <p:spPr>
            <a:xfrm flipH="1">
              <a:off x="3555579" y="1838332"/>
              <a:ext cx="498" cy="4185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3459BF-75BA-E540-AA16-708069A46439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 flipH="1">
              <a:off x="3556893" y="3266935"/>
              <a:ext cx="8492" cy="4457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1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42B7-01FD-BC4C-9E72-18C69447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be more helpful?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39E194-E7D4-554A-AC11-5CCB548D4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5E09-4D00-414C-890A-254774F35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Augmented Analytics – Decision Support</a:t>
            </a:r>
          </a:p>
          <a:p>
            <a:pPr marL="1257277" lvl="1" indent="-342900"/>
            <a:r>
              <a:rPr lang="en-US" dirty="0"/>
              <a:t>Clean-up recommendations</a:t>
            </a:r>
          </a:p>
          <a:p>
            <a:pPr marL="1257277" lvl="1" indent="-342900"/>
            <a:r>
              <a:rPr lang="en-US" dirty="0"/>
              <a:t>Graph Exploration tooling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Which graph (aka system) is higher risk?</a:t>
            </a:r>
          </a:p>
          <a:p>
            <a:pPr marL="1257277" lvl="1" indent="-342900"/>
            <a:r>
              <a:rPr lang="en-US" dirty="0"/>
              <a:t>Where to start clean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make this scalable?</a:t>
            </a:r>
          </a:p>
          <a:p>
            <a:pPr marL="1257277" lvl="1" indent="-342900"/>
            <a:r>
              <a:rPr lang="en-US" dirty="0"/>
              <a:t>Crown Jewel systems – 20’s</a:t>
            </a:r>
          </a:p>
          <a:p>
            <a:pPr marL="1257277" lvl="1" indent="-342900"/>
            <a:r>
              <a:rPr lang="en-US" dirty="0"/>
              <a:t>Key Systems – 100’s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embed this in to a continuous process?</a:t>
            </a:r>
          </a:p>
          <a:p>
            <a:pPr marL="1257277" lvl="1" indent="-342900"/>
            <a:r>
              <a:rPr lang="en-US" dirty="0"/>
              <a:t>Avoid drift as the organization evolves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data sources?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 this a valuable activity to undertake?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other approaches?</a:t>
            </a:r>
          </a:p>
        </p:txBody>
      </p:sp>
    </p:spTree>
    <p:extLst>
      <p:ext uri="{BB962C8B-B14F-4D97-AF65-F5344CB8AC3E}">
        <p14:creationId xmlns:p14="http://schemas.microsoft.com/office/powerpoint/2010/main" val="152844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Controls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22</a:t>
            </a:fld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F603A7-2338-9F4D-B201-E770ED41B81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 flipV="1">
            <a:off x="4014093" y="4159522"/>
            <a:ext cx="973275" cy="1040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E13B-E956-0348-AC18-B4FD62974D0E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2050094" y="4169928"/>
            <a:ext cx="1049599" cy="4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0BAA8-D0F7-E947-AA81-8531E5F11CD3}"/>
              </a:ext>
            </a:extLst>
          </p:cNvPr>
          <p:cNvGrpSpPr/>
          <p:nvPr/>
        </p:nvGrpSpPr>
        <p:grpSpPr>
          <a:xfrm>
            <a:off x="1226197" y="3782888"/>
            <a:ext cx="865493" cy="1054806"/>
            <a:chOff x="2676034" y="4112411"/>
            <a:chExt cx="865493" cy="1054806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F93168E7-46D6-F44F-A007-0730D56A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02299-CFD9-4B40-BC99-8750E65017E9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5884-B6FE-BA40-ABF8-C76B2081A0F4}"/>
              </a:ext>
            </a:extLst>
          </p:cNvPr>
          <p:cNvGrpSpPr/>
          <p:nvPr/>
        </p:nvGrpSpPr>
        <p:grpSpPr>
          <a:xfrm>
            <a:off x="4987368" y="3702322"/>
            <a:ext cx="914400" cy="1120856"/>
            <a:chOff x="7256557" y="4046361"/>
            <a:chExt cx="914400" cy="1120856"/>
          </a:xfrm>
        </p:grpSpPr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06F5B7A5-5A44-F148-852D-F46B32B9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FCEBF-19F7-B94E-8F56-183E4F218F59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7E491F-E79E-8246-B51A-53AD857884DB}"/>
              </a:ext>
            </a:extLst>
          </p:cNvPr>
          <p:cNvGrpSpPr/>
          <p:nvPr/>
        </p:nvGrpSpPr>
        <p:grpSpPr>
          <a:xfrm>
            <a:off x="1149856" y="2212126"/>
            <a:ext cx="1006622" cy="1022983"/>
            <a:chOff x="833939" y="3023378"/>
            <a:chExt cx="1006622" cy="1022983"/>
          </a:xfrm>
        </p:grpSpPr>
        <p:pic>
          <p:nvPicPr>
            <p:cNvPr id="12" name="Graphic 11" descr="Employee badge">
              <a:extLst>
                <a:ext uri="{FF2B5EF4-FFF2-40B4-BE49-F238E27FC236}">
                  <a16:creationId xmlns:a16="http://schemas.microsoft.com/office/drawing/2014/main" id="{B95E9ED3-381E-8C4D-AD26-F853517A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59B1BA-9600-A045-B5DE-8A449E7C1F75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BFE727-73C5-8E46-83F5-CB7D5813A881}"/>
              </a:ext>
            </a:extLst>
          </p:cNvPr>
          <p:cNvGrpSpPr/>
          <p:nvPr/>
        </p:nvGrpSpPr>
        <p:grpSpPr>
          <a:xfrm>
            <a:off x="3085734" y="2256841"/>
            <a:ext cx="959302" cy="1010094"/>
            <a:chOff x="4210487" y="992324"/>
            <a:chExt cx="959302" cy="1010094"/>
          </a:xfrm>
        </p:grpSpPr>
        <p:pic>
          <p:nvPicPr>
            <p:cNvPr id="14" name="Graphic 13" descr="Database">
              <a:extLst>
                <a:ext uri="{FF2B5EF4-FFF2-40B4-BE49-F238E27FC236}">
                  <a16:creationId xmlns:a16="http://schemas.microsoft.com/office/drawing/2014/main" id="{568B5260-98E3-DE46-B7A3-87B5553D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18589" y="992324"/>
              <a:ext cx="723485" cy="7234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90E1FA-33EE-B849-9293-67F3A6BBEF05}"/>
                </a:ext>
              </a:extLst>
            </p:cNvPr>
            <p:cNvSpPr txBox="1"/>
            <p:nvPr/>
          </p:nvSpPr>
          <p:spPr>
            <a:xfrm>
              <a:off x="4210487" y="1663864"/>
              <a:ext cx="959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Database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807344-1066-9A41-80D2-3EF19CE7ADEF}"/>
              </a:ext>
            </a:extLst>
          </p:cNvPr>
          <p:cNvGrpSpPr/>
          <p:nvPr/>
        </p:nvGrpSpPr>
        <p:grpSpPr>
          <a:xfrm>
            <a:off x="2994288" y="730288"/>
            <a:ext cx="1123577" cy="1108044"/>
            <a:chOff x="5801830" y="894374"/>
            <a:chExt cx="1123577" cy="1108044"/>
          </a:xfrm>
        </p:grpSpPr>
        <p:pic>
          <p:nvPicPr>
            <p:cNvPr id="18" name="Graphic 17" descr="Internet">
              <a:extLst>
                <a:ext uri="{FF2B5EF4-FFF2-40B4-BE49-F238E27FC236}">
                  <a16:creationId xmlns:a16="http://schemas.microsoft.com/office/drawing/2014/main" id="{40FDC93B-C558-2443-A5A3-493CBFB0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58690" y="894374"/>
              <a:ext cx="809859" cy="80985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2AA28-D823-6D41-B531-DD4CE29018B9}"/>
                </a:ext>
              </a:extLst>
            </p:cNvPr>
            <p:cNvSpPr txBox="1"/>
            <p:nvPr/>
          </p:nvSpPr>
          <p:spPr>
            <a:xfrm>
              <a:off x="5801830" y="1663864"/>
              <a:ext cx="1123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Application</a:t>
              </a:r>
            </a:p>
          </p:txBody>
        </p:sp>
      </p:grpSp>
      <p:pic>
        <p:nvPicPr>
          <p:cNvPr id="42" name="Graphic 41" descr="Hierarchy">
            <a:extLst>
              <a:ext uri="{FF2B5EF4-FFF2-40B4-BE49-F238E27FC236}">
                <a16:creationId xmlns:a16="http://schemas.microsoft.com/office/drawing/2014/main" id="{57E12EDE-91EC-7249-9304-788CBC8596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1425" y="730288"/>
            <a:ext cx="723486" cy="72348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9056FA-F07E-4942-8597-34C3B0707BEE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1653167" y="3235109"/>
            <a:ext cx="5777" cy="547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11BD781-BC4A-F04E-BCD4-EEAB99523DD6}"/>
              </a:ext>
            </a:extLst>
          </p:cNvPr>
          <p:cNvSpPr txBox="1"/>
          <p:nvPr/>
        </p:nvSpPr>
        <p:spPr>
          <a:xfrm>
            <a:off x="1032100" y="1441103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Organisation</a:t>
            </a:r>
            <a:endParaRPr lang="en-US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0EFEB-EBF7-DD4D-9F6E-3FACF18366A6}"/>
              </a:ext>
            </a:extLst>
          </p:cNvPr>
          <p:cNvCxnSpPr>
            <a:stCxn id="48" idx="2"/>
            <a:endCxn id="12" idx="0"/>
          </p:cNvCxnSpPr>
          <p:nvPr/>
        </p:nvCxnSpPr>
        <p:spPr>
          <a:xfrm>
            <a:off x="1653168" y="1779657"/>
            <a:ext cx="0" cy="432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4611DA-D070-5842-A7EC-323739FA5A82}"/>
              </a:ext>
            </a:extLst>
          </p:cNvPr>
          <p:cNvCxnSpPr>
            <a:stCxn id="37" idx="2"/>
            <a:endCxn id="14" idx="0"/>
          </p:cNvCxnSpPr>
          <p:nvPr/>
        </p:nvCxnSpPr>
        <p:spPr>
          <a:xfrm flipH="1">
            <a:off x="3555579" y="1838332"/>
            <a:ext cx="498" cy="4185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55E85B-2865-ED49-8428-C5DA30EB6E0C}"/>
              </a:ext>
            </a:extLst>
          </p:cNvPr>
          <p:cNvCxnSpPr>
            <a:stCxn id="36" idx="2"/>
            <a:endCxn id="16" idx="0"/>
          </p:cNvCxnSpPr>
          <p:nvPr/>
        </p:nvCxnSpPr>
        <p:spPr>
          <a:xfrm flipH="1">
            <a:off x="3556893" y="3266935"/>
            <a:ext cx="8492" cy="445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EC7AF7-60F2-8B41-BCB8-E8726CF9336E}"/>
              </a:ext>
            </a:extLst>
          </p:cNvPr>
          <p:cNvGrpSpPr/>
          <p:nvPr/>
        </p:nvGrpSpPr>
        <p:grpSpPr>
          <a:xfrm>
            <a:off x="5832333" y="4981906"/>
            <a:ext cx="914400" cy="1120856"/>
            <a:chOff x="7256557" y="4046361"/>
            <a:chExt cx="914400" cy="1120856"/>
          </a:xfrm>
        </p:grpSpPr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12A88BF3-C605-BE4B-8EB6-3F896BB1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6557" y="4046361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7778B7-549B-8F41-B239-83C48CE457F8}"/>
                </a:ext>
              </a:extLst>
            </p:cNvPr>
            <p:cNvSpPr txBox="1"/>
            <p:nvPr/>
          </p:nvSpPr>
          <p:spPr>
            <a:xfrm>
              <a:off x="7360198" y="4828663"/>
              <a:ext cx="707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Group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C4F229-D359-6342-8253-E63B9A27991C}"/>
              </a:ext>
            </a:extLst>
          </p:cNvPr>
          <p:cNvGrpSpPr/>
          <p:nvPr/>
        </p:nvGrpSpPr>
        <p:grpSpPr>
          <a:xfrm>
            <a:off x="4183305" y="5043469"/>
            <a:ext cx="865493" cy="1054806"/>
            <a:chOff x="2676034" y="4112411"/>
            <a:chExt cx="865493" cy="1054806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8177CF1-B830-0E46-956F-03E5A41D7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631" y="4112411"/>
              <a:ext cx="782300" cy="7823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75F2D2-C08D-6546-9859-0ECC1E19032C}"/>
                </a:ext>
              </a:extLst>
            </p:cNvPr>
            <p:cNvSpPr txBox="1"/>
            <p:nvPr/>
          </p:nvSpPr>
          <p:spPr>
            <a:xfrm>
              <a:off x="2676034" y="4828663"/>
              <a:ext cx="865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Account</a:t>
              </a:r>
            </a:p>
          </p:txBody>
        </p:sp>
      </p:grp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546FFADE-CA39-754A-8EC3-6E77AE0AB8D0}"/>
              </a:ext>
            </a:extLst>
          </p:cNvPr>
          <p:cNvCxnSpPr>
            <a:cxnSpLocks/>
            <a:stCxn id="60" idx="0"/>
            <a:endCxn id="27" idx="1"/>
          </p:cNvCxnSpPr>
          <p:nvPr/>
        </p:nvCxnSpPr>
        <p:spPr>
          <a:xfrm rot="5400000" flipH="1" flipV="1">
            <a:off x="4658746" y="4611207"/>
            <a:ext cx="389568" cy="47495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787783D6-5C4A-7348-8B92-CA5989305A6A}"/>
              </a:ext>
            </a:extLst>
          </p:cNvPr>
          <p:cNvCxnSpPr>
            <a:cxnSpLocks/>
            <a:stCxn id="61" idx="2"/>
            <a:endCxn id="58" idx="2"/>
          </p:cNvCxnSpPr>
          <p:nvPr/>
        </p:nvCxnSpPr>
        <p:spPr>
          <a:xfrm rot="16200000" flipH="1">
            <a:off x="5450549" y="5263777"/>
            <a:ext cx="4487" cy="1673481"/>
          </a:xfrm>
          <a:prstGeom prst="curvedConnector3">
            <a:avLst>
              <a:gd name="adj1" fmla="val 519471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04EF39D-ECA1-0743-AA58-23B629FB22D8}"/>
              </a:ext>
            </a:extLst>
          </p:cNvPr>
          <p:cNvCxnSpPr>
            <a:cxnSpLocks/>
            <a:stCxn id="57" idx="0"/>
            <a:endCxn id="27" idx="3"/>
          </p:cNvCxnSpPr>
          <p:nvPr/>
        </p:nvCxnSpPr>
        <p:spPr>
          <a:xfrm rot="16200000" flipV="1">
            <a:off x="5879828" y="4572200"/>
            <a:ext cx="328005" cy="49140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BD813F-130A-DD4F-92D4-73BBFF27DE6E}"/>
              </a:ext>
            </a:extLst>
          </p:cNvPr>
          <p:cNvGrpSpPr/>
          <p:nvPr/>
        </p:nvGrpSpPr>
        <p:grpSpPr>
          <a:xfrm>
            <a:off x="2344307" y="5072898"/>
            <a:ext cx="1006622" cy="1022983"/>
            <a:chOff x="833939" y="3023378"/>
            <a:chExt cx="1006622" cy="1022983"/>
          </a:xfrm>
        </p:grpSpPr>
        <p:pic>
          <p:nvPicPr>
            <p:cNvPr id="76" name="Graphic 75" descr="Employee badge">
              <a:extLst>
                <a:ext uri="{FF2B5EF4-FFF2-40B4-BE49-F238E27FC236}">
                  <a16:creationId xmlns:a16="http://schemas.microsoft.com/office/drawing/2014/main" id="{5FD7E3C6-1413-D94A-8BAB-FC243B5F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508" y="3023378"/>
              <a:ext cx="723485" cy="72348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324FA8-1D48-1347-979A-5B8D3D2ADE21}"/>
                </a:ext>
              </a:extLst>
            </p:cNvPr>
            <p:cNvSpPr txBox="1"/>
            <p:nvPr/>
          </p:nvSpPr>
          <p:spPr>
            <a:xfrm>
              <a:off x="833939" y="3707807"/>
              <a:ext cx="1006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Employee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8E538C-521D-2C4A-9DEB-4D18FAE96C73}"/>
              </a:ext>
            </a:extLst>
          </p:cNvPr>
          <p:cNvCxnSpPr>
            <a:stCxn id="76" idx="3"/>
            <a:endCxn id="60" idx="1"/>
          </p:cNvCxnSpPr>
          <p:nvPr/>
        </p:nvCxnSpPr>
        <p:spPr>
          <a:xfrm flipV="1">
            <a:off x="3209361" y="5434619"/>
            <a:ext cx="1015541" cy="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 descr="Help">
            <a:extLst>
              <a:ext uri="{FF2B5EF4-FFF2-40B4-BE49-F238E27FC236}">
                <a16:creationId xmlns:a16="http://schemas.microsoft.com/office/drawing/2014/main" id="{72A336A9-EB8E-B841-A985-E029D20FE6D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19707" y="2396085"/>
            <a:ext cx="445793" cy="445793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CB74DFE-F8CD-FB43-AD9F-170931758672}"/>
              </a:ext>
            </a:extLst>
          </p:cNvPr>
          <p:cNvCxnSpPr>
            <a:stCxn id="24" idx="0"/>
            <a:endCxn id="81" idx="2"/>
          </p:cNvCxnSpPr>
          <p:nvPr/>
        </p:nvCxnSpPr>
        <p:spPr>
          <a:xfrm flipH="1" flipV="1">
            <a:off x="5442604" y="2841878"/>
            <a:ext cx="1964" cy="86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4DE765F8-9E61-6149-BB63-47E582E961D2}"/>
              </a:ext>
            </a:extLst>
          </p:cNvPr>
          <p:cNvGraphicFramePr/>
          <p:nvPr>
            <p:extLst/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3820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E92433B-B06D-AE48-B66F-F5DF4C77C5C0}"/>
              </a:ext>
            </a:extLst>
          </p:cNvPr>
          <p:cNvGrpSpPr/>
          <p:nvPr/>
        </p:nvGrpSpPr>
        <p:grpSpPr>
          <a:xfrm>
            <a:off x="885372" y="3146940"/>
            <a:ext cx="10578738" cy="2969254"/>
            <a:chOff x="885372" y="3146940"/>
            <a:chExt cx="10578738" cy="296925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20FB53-C2AF-5A40-8F75-C9B0E54A8504}"/>
                </a:ext>
              </a:extLst>
            </p:cNvPr>
            <p:cNvGrpSpPr/>
            <p:nvPr/>
          </p:nvGrpSpPr>
          <p:grpSpPr>
            <a:xfrm>
              <a:off x="885372" y="3355993"/>
              <a:ext cx="10578738" cy="2760201"/>
              <a:chOff x="885372" y="3355993"/>
              <a:chExt cx="10578738" cy="27602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55C186-C533-413F-AFF1-4658C8EE2093}"/>
                  </a:ext>
                </a:extLst>
              </p:cNvPr>
              <p:cNvSpPr/>
              <p:nvPr/>
            </p:nvSpPr>
            <p:spPr>
              <a:xfrm>
                <a:off x="1024110" y="5544000"/>
                <a:ext cx="10440000" cy="360000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Automatic data collection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C6AC75-B52E-4AA4-BC42-95F8B0037CC0}"/>
                  </a:ext>
                </a:extLst>
              </p:cNvPr>
              <p:cNvSpPr/>
              <p:nvPr/>
            </p:nvSpPr>
            <p:spPr>
              <a:xfrm>
                <a:off x="8584110" y="3384000"/>
                <a:ext cx="2880000" cy="360000"/>
              </a:xfrm>
              <a:prstGeom prst="rect">
                <a:avLst/>
              </a:prstGeom>
              <a:solidFill>
                <a:srgbClr val="007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CCM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F8BBF1-69B5-4206-9845-778BC001D089}"/>
                  </a:ext>
                </a:extLst>
              </p:cNvPr>
              <p:cNvSpPr/>
              <p:nvPr/>
            </p:nvSpPr>
            <p:spPr>
              <a:xfrm>
                <a:off x="7324110" y="3744000"/>
                <a:ext cx="4140000" cy="360000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Controls catalogue and frameworks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344D7-1400-47A2-85F6-E99901871451}"/>
                  </a:ext>
                </a:extLst>
              </p:cNvPr>
              <p:cNvSpPr/>
              <p:nvPr/>
            </p:nvSpPr>
            <p:spPr>
              <a:xfrm>
                <a:off x="6064110" y="4104000"/>
                <a:ext cx="5400000" cy="360000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Security measurement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3516E4-4E99-43E9-A477-F984EC3CD846}"/>
                  </a:ext>
                </a:extLst>
              </p:cNvPr>
              <p:cNvSpPr/>
              <p:nvPr/>
            </p:nvSpPr>
            <p:spPr>
              <a:xfrm>
                <a:off x="4804110" y="4464000"/>
                <a:ext cx="6660000" cy="3600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Control coverage analysis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FF2E9C-FD9B-425C-BCAA-C511490F4CA8}"/>
                  </a:ext>
                </a:extLst>
              </p:cNvPr>
              <p:cNvSpPr/>
              <p:nvPr/>
            </p:nvSpPr>
            <p:spPr>
              <a:xfrm>
                <a:off x="3544110" y="4824000"/>
                <a:ext cx="7920000" cy="360000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Asset inventories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B89368-7C43-4431-BE6C-64CF2153629B}"/>
                  </a:ext>
                </a:extLst>
              </p:cNvPr>
              <p:cNvSpPr/>
              <p:nvPr/>
            </p:nvSpPr>
            <p:spPr>
              <a:xfrm>
                <a:off x="2284110" y="5184000"/>
                <a:ext cx="9180000" cy="360000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Data unification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32F2CEB-D796-5040-9036-CDF4F63994B1}"/>
                  </a:ext>
                </a:extLst>
              </p:cNvPr>
              <p:cNvGrpSpPr/>
              <p:nvPr/>
            </p:nvGrpSpPr>
            <p:grpSpPr>
              <a:xfrm>
                <a:off x="885372" y="3355993"/>
                <a:ext cx="8912259" cy="2760201"/>
                <a:chOff x="885372" y="3355993"/>
                <a:chExt cx="8912259" cy="276020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1475E4B-4091-7149-A354-C401EC616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6086" y="3355993"/>
                  <a:ext cx="8821545" cy="2580350"/>
                </a:xfrm>
                <a:prstGeom prst="line">
                  <a:avLst/>
                </a:prstGeom>
                <a:ln w="603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FC997C9-ED3D-3544-91AB-94E45D2C2B38}"/>
                    </a:ext>
                  </a:extLst>
                </p:cNvPr>
                <p:cNvSpPr/>
                <p:nvPr/>
              </p:nvSpPr>
              <p:spPr>
                <a:xfrm>
                  <a:off x="885372" y="5909366"/>
                  <a:ext cx="355600" cy="206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E51BA2-D25A-604C-89EA-549B25950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900" y="3146940"/>
              <a:ext cx="8821545" cy="2580350"/>
            </a:xfrm>
            <a:prstGeom prst="line">
              <a:avLst/>
            </a:prstGeom>
            <a:ln w="381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D9F824-7ADA-564F-B389-25F7814ACB4E}"/>
              </a:ext>
            </a:extLst>
          </p:cNvPr>
          <p:cNvGrpSpPr/>
          <p:nvPr/>
        </p:nvGrpSpPr>
        <p:grpSpPr>
          <a:xfrm>
            <a:off x="1019945" y="3228951"/>
            <a:ext cx="10511091" cy="2794041"/>
            <a:chOff x="1331145" y="3127258"/>
            <a:chExt cx="10511091" cy="27940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45E797-BE05-6B44-8C35-9C1725D0A147}"/>
                </a:ext>
              </a:extLst>
            </p:cNvPr>
            <p:cNvSpPr/>
            <p:nvPr/>
          </p:nvSpPr>
          <p:spPr>
            <a:xfrm>
              <a:off x="1443315" y="3127258"/>
              <a:ext cx="10398921" cy="2684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81972A99-6B44-274E-9379-CD6C3A0187FB}"/>
                </a:ext>
              </a:extLst>
            </p:cNvPr>
            <p:cNvSpPr/>
            <p:nvPr/>
          </p:nvSpPr>
          <p:spPr>
            <a:xfrm rot="4423984">
              <a:off x="1311654" y="5665415"/>
              <a:ext cx="275375" cy="23639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FB6994D-25EE-48D8-AE45-687FC112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99" y="0"/>
            <a:ext cx="11162401" cy="514800"/>
          </a:xfrm>
        </p:spPr>
        <p:txBody>
          <a:bodyPr>
            <a:noAutofit/>
          </a:bodyPr>
          <a:lstStyle/>
          <a:p>
            <a:r>
              <a:rPr lang="en-GB" sz="2800" dirty="0"/>
              <a:t>Fundamental layers for achieving effective CCM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0B03A8-66AD-4364-8BA1-CF8635CA9651}"/>
              </a:ext>
            </a:extLst>
          </p:cNvPr>
          <p:cNvCxnSpPr>
            <a:cxnSpLocks/>
          </p:cNvCxnSpPr>
          <p:nvPr/>
        </p:nvCxnSpPr>
        <p:spPr>
          <a:xfrm flipV="1">
            <a:off x="660964" y="1824923"/>
            <a:ext cx="0" cy="442595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C7F8B0-053F-49E4-8439-619C6E556FD7}"/>
              </a:ext>
            </a:extLst>
          </p:cNvPr>
          <p:cNvCxnSpPr>
            <a:cxnSpLocks/>
          </p:cNvCxnSpPr>
          <p:nvPr/>
        </p:nvCxnSpPr>
        <p:spPr>
          <a:xfrm>
            <a:off x="660964" y="6251224"/>
            <a:ext cx="1080149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D9E10D8-4B29-414E-9E50-AC163310065A}"/>
              </a:ext>
            </a:extLst>
          </p:cNvPr>
          <p:cNvSpPr txBox="1"/>
          <p:nvPr/>
        </p:nvSpPr>
        <p:spPr>
          <a:xfrm rot="16200000">
            <a:off x="131214" y="4016417"/>
            <a:ext cx="6912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Value</a:t>
            </a:r>
            <a:endParaRPr lang="en-GB" sz="160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49605B-0B8F-1641-9F84-84C786E347A3}"/>
              </a:ext>
            </a:extLst>
          </p:cNvPr>
          <p:cNvGrpSpPr/>
          <p:nvPr/>
        </p:nvGrpSpPr>
        <p:grpSpPr>
          <a:xfrm>
            <a:off x="6902410" y="897573"/>
            <a:ext cx="1277527" cy="3261472"/>
            <a:chOff x="6902410" y="897573"/>
            <a:chExt cx="1277527" cy="32614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30128B-89E0-1B41-9A86-E9095AEA95B3}"/>
                </a:ext>
              </a:extLst>
            </p:cNvPr>
            <p:cNvGrpSpPr/>
            <p:nvPr/>
          </p:nvGrpSpPr>
          <p:grpSpPr>
            <a:xfrm>
              <a:off x="6902410" y="899144"/>
              <a:ext cx="547328" cy="3259901"/>
              <a:chOff x="7015835" y="2598822"/>
              <a:chExt cx="547328" cy="325990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F50FC92-E444-44AE-B77E-0BCD92757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1214" y="2693196"/>
                <a:ext cx="0" cy="3165527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33CC03F-59B6-4639-8927-73ACEF4D2D98}"/>
                  </a:ext>
                </a:extLst>
              </p:cNvPr>
              <p:cNvSpPr/>
              <p:nvPr/>
            </p:nvSpPr>
            <p:spPr>
              <a:xfrm>
                <a:off x="7015835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0A7DF17-1C57-4E0E-B78F-169B70585FA7}"/>
                  </a:ext>
                </a:extLst>
              </p:cNvPr>
              <p:cNvSpPr/>
              <p:nvPr/>
            </p:nvSpPr>
            <p:spPr>
              <a:xfrm>
                <a:off x="7129074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C172C5-A315-4004-B029-878C9187A1D6}"/>
                  </a:ext>
                </a:extLst>
              </p:cNvPr>
              <p:cNvSpPr/>
              <p:nvPr/>
            </p:nvSpPr>
            <p:spPr>
              <a:xfrm>
                <a:off x="7242313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B1E01A-E320-4AAC-96BB-F4B2FFFFC15E}"/>
                  </a:ext>
                </a:extLst>
              </p:cNvPr>
              <p:cNvSpPr/>
              <p:nvPr/>
            </p:nvSpPr>
            <p:spPr>
              <a:xfrm>
                <a:off x="7355552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55E97B-40CB-4E5B-90F0-59E4F80A7D99}"/>
                  </a:ext>
                </a:extLst>
              </p:cNvPr>
              <p:cNvSpPr/>
              <p:nvPr/>
            </p:nvSpPr>
            <p:spPr>
              <a:xfrm>
                <a:off x="7468791" y="2598822"/>
                <a:ext cx="94372" cy="9437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92EF67-CFE9-46F0-AA82-011AC6C36848}"/>
                </a:ext>
              </a:extLst>
            </p:cNvPr>
            <p:cNvSpPr txBox="1"/>
            <p:nvPr/>
          </p:nvSpPr>
          <p:spPr>
            <a:xfrm>
              <a:off x="6919937" y="897573"/>
              <a:ext cx="1260000" cy="1265883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Measurement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Automatically populate measures against SLA and other target thresholds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9E1E2E7-0DA5-6B49-85AB-374EF06056BD}"/>
              </a:ext>
            </a:extLst>
          </p:cNvPr>
          <p:cNvGrpSpPr/>
          <p:nvPr/>
        </p:nvGrpSpPr>
        <p:grpSpPr>
          <a:xfrm>
            <a:off x="5654259" y="2164022"/>
            <a:ext cx="1260000" cy="2360783"/>
            <a:chOff x="5654259" y="2164022"/>
            <a:chExt cx="1260000" cy="23607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525C95-0F0A-E441-A6C5-4C62941C1BED}"/>
                </a:ext>
              </a:extLst>
            </p:cNvPr>
            <p:cNvGrpSpPr/>
            <p:nvPr/>
          </p:nvGrpSpPr>
          <p:grpSpPr>
            <a:xfrm>
              <a:off x="5657384" y="2164022"/>
              <a:ext cx="434089" cy="2360783"/>
              <a:chOff x="5692927" y="2598822"/>
              <a:chExt cx="434089" cy="2360783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F449EE5-DC55-45C8-984A-9E0716751D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8306" y="2693196"/>
                <a:ext cx="0" cy="2266409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8216A70-A621-42D9-B0EE-60C86AFE99F0}"/>
                  </a:ext>
                </a:extLst>
              </p:cNvPr>
              <p:cNvSpPr/>
              <p:nvPr/>
            </p:nvSpPr>
            <p:spPr>
              <a:xfrm>
                <a:off x="5692927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`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3EAB398-5E86-4A6D-B52E-658A00AA436E}"/>
                  </a:ext>
                </a:extLst>
              </p:cNvPr>
              <p:cNvSpPr/>
              <p:nvPr/>
            </p:nvSpPr>
            <p:spPr>
              <a:xfrm>
                <a:off x="5806166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4CA33E-26E9-4A76-8C46-AEFF9780ACD6}"/>
                  </a:ext>
                </a:extLst>
              </p:cNvPr>
              <p:cNvSpPr/>
              <p:nvPr/>
            </p:nvSpPr>
            <p:spPr>
              <a:xfrm>
                <a:off x="5919405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5F5042B-632F-48F5-9CCC-BA1B783B3E6D}"/>
                  </a:ext>
                </a:extLst>
              </p:cNvPr>
              <p:cNvSpPr/>
              <p:nvPr/>
            </p:nvSpPr>
            <p:spPr>
              <a:xfrm>
                <a:off x="6032644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CD34AE-C156-4461-9E19-F405A331A426}"/>
                </a:ext>
              </a:extLst>
            </p:cNvPr>
            <p:cNvSpPr txBox="1"/>
            <p:nvPr/>
          </p:nvSpPr>
          <p:spPr>
            <a:xfrm>
              <a:off x="5654259" y="2168822"/>
              <a:ext cx="1260000" cy="1289753"/>
            </a:xfrm>
            <a:prstGeom prst="rect">
              <a:avLst/>
            </a:prstGeom>
            <a:noFill/>
          </p:spPr>
          <p:txBody>
            <a:bodyPr wrap="square" lIns="108000" tIns="180000" rIns="10800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Control coverage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Check Control Coverage against asset inventories to identify and fill gaps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91FF1B0-29BF-DA48-B63A-8D1237B95DF7}"/>
              </a:ext>
            </a:extLst>
          </p:cNvPr>
          <p:cNvGrpSpPr/>
          <p:nvPr/>
        </p:nvGrpSpPr>
        <p:grpSpPr>
          <a:xfrm>
            <a:off x="4284855" y="899144"/>
            <a:ext cx="1260000" cy="4020918"/>
            <a:chOff x="4284855" y="899144"/>
            <a:chExt cx="1260000" cy="40209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FE7A10-696F-7A4E-B1BA-0F6449536BF5}"/>
                </a:ext>
              </a:extLst>
            </p:cNvPr>
            <p:cNvGrpSpPr/>
            <p:nvPr/>
          </p:nvGrpSpPr>
          <p:grpSpPr>
            <a:xfrm>
              <a:off x="4284855" y="899144"/>
              <a:ext cx="320850" cy="4020918"/>
              <a:chOff x="4359262" y="2598822"/>
              <a:chExt cx="320850" cy="402091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DE0D-FAFE-42AB-AD7F-69807AF01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4641" y="2693194"/>
                <a:ext cx="0" cy="39265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791328D-5E22-4695-B1A0-6D1A5842C275}"/>
                  </a:ext>
                </a:extLst>
              </p:cNvPr>
              <p:cNvSpPr/>
              <p:nvPr/>
            </p:nvSpPr>
            <p:spPr>
              <a:xfrm>
                <a:off x="4359262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12022F8-7C50-4FA1-90AE-9ED052366E7B}"/>
                  </a:ext>
                </a:extLst>
              </p:cNvPr>
              <p:cNvSpPr/>
              <p:nvPr/>
            </p:nvSpPr>
            <p:spPr>
              <a:xfrm>
                <a:off x="4472501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C1711B4-4FF3-4AB7-9C3F-E70D604ED615}"/>
                  </a:ext>
                </a:extLst>
              </p:cNvPr>
              <p:cNvSpPr/>
              <p:nvPr/>
            </p:nvSpPr>
            <p:spPr>
              <a:xfrm>
                <a:off x="4585740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207AB75-CE3C-48C2-B25C-77C242B58875}"/>
                </a:ext>
              </a:extLst>
            </p:cNvPr>
            <p:cNvSpPr txBox="1"/>
            <p:nvPr/>
          </p:nvSpPr>
          <p:spPr>
            <a:xfrm>
              <a:off x="4284855" y="905227"/>
              <a:ext cx="1260000" cy="1435160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Asset inventories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Create trusted inventories triangulated from multiple sources of data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A3886BC-FD96-0645-84F2-B2DCAC576F89}"/>
              </a:ext>
            </a:extLst>
          </p:cNvPr>
          <p:cNvGrpSpPr/>
          <p:nvPr/>
        </p:nvGrpSpPr>
        <p:grpSpPr>
          <a:xfrm>
            <a:off x="3080870" y="2158476"/>
            <a:ext cx="1263146" cy="3103749"/>
            <a:chOff x="3080870" y="2158476"/>
            <a:chExt cx="1263146" cy="31037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4E9978-1CCD-634E-9A16-AC8A879A1286}"/>
                </a:ext>
              </a:extLst>
            </p:cNvPr>
            <p:cNvGrpSpPr/>
            <p:nvPr/>
          </p:nvGrpSpPr>
          <p:grpSpPr>
            <a:xfrm>
              <a:off x="3080870" y="2164022"/>
              <a:ext cx="207611" cy="3098203"/>
              <a:chOff x="3059852" y="2598822"/>
              <a:chExt cx="207611" cy="3098203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9191363-E033-44D5-BEAD-E6F4CA16DF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5231" y="2693194"/>
                <a:ext cx="0" cy="3003831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6C63F43-1B6D-472B-B5F5-476275CF0B9A}"/>
                  </a:ext>
                </a:extLst>
              </p:cNvPr>
              <p:cNvSpPr/>
              <p:nvPr/>
            </p:nvSpPr>
            <p:spPr>
              <a:xfrm>
                <a:off x="3059852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915FA5-5D47-447C-BECF-471C40C5DDAC}"/>
                  </a:ext>
                </a:extLst>
              </p:cNvPr>
              <p:cNvSpPr/>
              <p:nvPr/>
            </p:nvSpPr>
            <p:spPr>
              <a:xfrm>
                <a:off x="3173091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BAA8988-720C-4F8D-98DF-A495DCDEB636}"/>
                </a:ext>
              </a:extLst>
            </p:cNvPr>
            <p:cNvSpPr txBox="1"/>
            <p:nvPr/>
          </p:nvSpPr>
          <p:spPr>
            <a:xfrm>
              <a:off x="3084016" y="2158476"/>
              <a:ext cx="1260000" cy="1435160"/>
            </a:xfrm>
            <a:prstGeom prst="rect">
              <a:avLst/>
            </a:prstGeom>
            <a:noFill/>
          </p:spPr>
          <p:txBody>
            <a:bodyPr wrap="square" lIns="144000" tIns="180000" rIns="144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Data unification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Data cleaning correlation, normalization, aggregation and modelling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733BCDE-3EDF-8048-B079-43D9600785AF}"/>
              </a:ext>
            </a:extLst>
          </p:cNvPr>
          <p:cNvGrpSpPr/>
          <p:nvPr/>
        </p:nvGrpSpPr>
        <p:grpSpPr>
          <a:xfrm>
            <a:off x="8046202" y="2164022"/>
            <a:ext cx="1263456" cy="1652861"/>
            <a:chOff x="8046202" y="2164022"/>
            <a:chExt cx="1263456" cy="16528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C49BAC-0163-3449-B6B2-9B4CD061FF8C}"/>
                </a:ext>
              </a:extLst>
            </p:cNvPr>
            <p:cNvGrpSpPr/>
            <p:nvPr/>
          </p:nvGrpSpPr>
          <p:grpSpPr>
            <a:xfrm>
              <a:off x="8046202" y="2164022"/>
              <a:ext cx="661745" cy="1652861"/>
              <a:chOff x="8333319" y="2598822"/>
              <a:chExt cx="661745" cy="165286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3A12495-0296-4AC2-B9FE-D1900FE40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3319" y="2698594"/>
                <a:ext cx="0" cy="1553089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74276F-7B5E-4FD0-A914-CBD173455BF8}"/>
                  </a:ext>
                </a:extLst>
              </p:cNvPr>
              <p:cNvSpPr/>
              <p:nvPr/>
            </p:nvSpPr>
            <p:spPr>
              <a:xfrm>
                <a:off x="8334496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0FC859D-8448-437F-ACE9-4CDE81B343FA}"/>
                  </a:ext>
                </a:extLst>
              </p:cNvPr>
              <p:cNvSpPr/>
              <p:nvPr/>
            </p:nvSpPr>
            <p:spPr>
              <a:xfrm>
                <a:off x="8447735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01B0E8-2779-437A-A7AD-AF8EB35A443A}"/>
                  </a:ext>
                </a:extLst>
              </p:cNvPr>
              <p:cNvSpPr/>
              <p:nvPr/>
            </p:nvSpPr>
            <p:spPr>
              <a:xfrm>
                <a:off x="8560974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9F7CF5-4509-409D-A89E-81A09A3FCE63}"/>
                  </a:ext>
                </a:extLst>
              </p:cNvPr>
              <p:cNvSpPr/>
              <p:nvPr/>
            </p:nvSpPr>
            <p:spPr>
              <a:xfrm>
                <a:off x="8674213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3C83CD-9AB6-400C-8C8F-9358DB5B6B6B}"/>
                  </a:ext>
                </a:extLst>
              </p:cNvPr>
              <p:cNvSpPr/>
              <p:nvPr/>
            </p:nvSpPr>
            <p:spPr>
              <a:xfrm>
                <a:off x="8787452" y="2598822"/>
                <a:ext cx="94372" cy="94372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B31607E-E58D-4DE5-9188-9B344DBE8A28}"/>
                  </a:ext>
                </a:extLst>
              </p:cNvPr>
              <p:cNvSpPr/>
              <p:nvPr/>
            </p:nvSpPr>
            <p:spPr>
              <a:xfrm>
                <a:off x="8900692" y="2598822"/>
                <a:ext cx="94372" cy="94372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C37949-0EC1-456C-8BDE-0F0ADEE4C1DA}"/>
                </a:ext>
              </a:extLst>
            </p:cNvPr>
            <p:cNvSpPr txBox="1"/>
            <p:nvPr/>
          </p:nvSpPr>
          <p:spPr>
            <a:xfrm>
              <a:off x="8049658" y="2170850"/>
              <a:ext cx="1260000" cy="1465937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Controls catalogue and frameworks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Automatically populate any security framework any time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BEC48-6D74-BA4F-8F24-DF0699D95B55}"/>
              </a:ext>
            </a:extLst>
          </p:cNvPr>
          <p:cNvGrpSpPr/>
          <p:nvPr/>
        </p:nvGrpSpPr>
        <p:grpSpPr>
          <a:xfrm>
            <a:off x="9363542" y="897573"/>
            <a:ext cx="2345977" cy="2550656"/>
            <a:chOff x="9363542" y="897573"/>
            <a:chExt cx="2345977" cy="255065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5A54FAC-9117-4894-9910-BCE44E230576}"/>
                </a:ext>
              </a:extLst>
            </p:cNvPr>
            <p:cNvSpPr txBox="1"/>
            <p:nvPr/>
          </p:nvSpPr>
          <p:spPr>
            <a:xfrm>
              <a:off x="9365810" y="897573"/>
              <a:ext cx="2343709" cy="2064648"/>
            </a:xfrm>
            <a:prstGeom prst="rect">
              <a:avLst/>
            </a:prstGeom>
            <a:noFill/>
          </p:spPr>
          <p:txBody>
            <a:bodyPr wrap="square" lIns="216000" tIns="270000" rIns="216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Continuous Control Monitoring</a:t>
              </a:r>
            </a:p>
            <a:p>
              <a:pPr>
                <a:spcAft>
                  <a:spcPts val="600"/>
                </a:spcAft>
              </a:pPr>
              <a:r>
                <a:rPr lang="en-GB" sz="1200"/>
                <a:t>Continuously monitor and measure controls against SLAs in multiple security frameworks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03C87F-F532-C048-A5F2-F9BCFA5693ED}"/>
                </a:ext>
              </a:extLst>
            </p:cNvPr>
            <p:cNvGrpSpPr/>
            <p:nvPr/>
          </p:nvGrpSpPr>
          <p:grpSpPr>
            <a:xfrm>
              <a:off x="9363542" y="899144"/>
              <a:ext cx="776416" cy="2549085"/>
              <a:chOff x="9363542" y="899144"/>
              <a:chExt cx="776416" cy="2549085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8A83733-99DC-BB4F-B5B1-21C8895D81A6}"/>
                  </a:ext>
                </a:extLst>
              </p:cNvPr>
              <p:cNvSpPr/>
              <p:nvPr/>
            </p:nvSpPr>
            <p:spPr>
              <a:xfrm>
                <a:off x="9932912" y="899144"/>
                <a:ext cx="94372" cy="94372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5300154-E072-4ADE-BB0C-B6B444773E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921" y="993518"/>
                <a:ext cx="0" cy="2454711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996E1B0-32E7-4B3A-820F-FDED28627DE4}"/>
                  </a:ext>
                </a:extLst>
              </p:cNvPr>
              <p:cNvSpPr/>
              <p:nvPr/>
            </p:nvSpPr>
            <p:spPr>
              <a:xfrm>
                <a:off x="9363542" y="899144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CA5FF9E-DC5D-4B13-8D0F-EF52EF82B57F}"/>
                  </a:ext>
                </a:extLst>
              </p:cNvPr>
              <p:cNvSpPr/>
              <p:nvPr/>
            </p:nvSpPr>
            <p:spPr>
              <a:xfrm>
                <a:off x="9476781" y="899144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42C1D7-BACA-4AA8-9DD1-EEDD47D6A672}"/>
                  </a:ext>
                </a:extLst>
              </p:cNvPr>
              <p:cNvSpPr/>
              <p:nvPr/>
            </p:nvSpPr>
            <p:spPr>
              <a:xfrm>
                <a:off x="9590020" y="899144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E9C258A-F1CD-48DF-A9E8-7C746950DA2E}"/>
                  </a:ext>
                </a:extLst>
              </p:cNvPr>
              <p:cNvSpPr/>
              <p:nvPr/>
            </p:nvSpPr>
            <p:spPr>
              <a:xfrm>
                <a:off x="9703259" y="899144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E62C77-63B9-424A-B6E2-85B406510DD3}"/>
                  </a:ext>
                </a:extLst>
              </p:cNvPr>
              <p:cNvSpPr/>
              <p:nvPr/>
            </p:nvSpPr>
            <p:spPr>
              <a:xfrm>
                <a:off x="9816498" y="899144"/>
                <a:ext cx="94372" cy="94372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81E202-D345-4BD9-9FE9-C693C4494D72}"/>
                  </a:ext>
                </a:extLst>
              </p:cNvPr>
              <p:cNvSpPr/>
              <p:nvPr/>
            </p:nvSpPr>
            <p:spPr>
              <a:xfrm>
                <a:off x="10045586" y="899144"/>
                <a:ext cx="94372" cy="94372"/>
              </a:xfrm>
              <a:prstGeom prst="rect">
                <a:avLst/>
              </a:prstGeom>
              <a:solidFill>
                <a:srgbClr val="007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1F02447-F749-6D44-A5D6-5B3419FA0479}"/>
              </a:ext>
            </a:extLst>
          </p:cNvPr>
          <p:cNvGrpSpPr/>
          <p:nvPr/>
        </p:nvGrpSpPr>
        <p:grpSpPr>
          <a:xfrm>
            <a:off x="1813438" y="899144"/>
            <a:ext cx="1268459" cy="4746539"/>
            <a:chOff x="1813438" y="899144"/>
            <a:chExt cx="1268459" cy="47465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E9D8CA-966A-2644-95C9-3E8C0401B8D5}"/>
                </a:ext>
              </a:extLst>
            </p:cNvPr>
            <p:cNvGrpSpPr/>
            <p:nvPr/>
          </p:nvGrpSpPr>
          <p:grpSpPr>
            <a:xfrm>
              <a:off x="1813438" y="899144"/>
              <a:ext cx="94372" cy="4746539"/>
              <a:chOff x="1756230" y="2363966"/>
              <a:chExt cx="94372" cy="474653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B251B6E-D477-4435-8042-82C4969F5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61" y="2435472"/>
                <a:ext cx="0" cy="4675033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555FA3F-F186-4CD4-846B-86AC16A65363}"/>
                  </a:ext>
                </a:extLst>
              </p:cNvPr>
              <p:cNvSpPr/>
              <p:nvPr/>
            </p:nvSpPr>
            <p:spPr>
              <a:xfrm>
                <a:off x="1756230" y="2363966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4DCDC8-6929-4A21-B606-8170C6EA9B5A}"/>
                </a:ext>
              </a:extLst>
            </p:cNvPr>
            <p:cNvSpPr txBox="1"/>
            <p:nvPr/>
          </p:nvSpPr>
          <p:spPr>
            <a:xfrm>
              <a:off x="1821897" y="902628"/>
              <a:ext cx="1260000" cy="1471511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Data collection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 data collection of technical controls thru APIs/logs, into central repo</a:t>
              </a:r>
            </a:p>
          </p:txBody>
        </p:sp>
      </p:grp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EB62A6B9-707C-3646-80EB-62B951BF3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86" y="63400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rgbClr val="ACADB5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CONFIDENTIAL AND PROPRIETARY INFORMATION </a:t>
            </a:r>
          </a:p>
        </p:txBody>
      </p:sp>
      <p:sp>
        <p:nvSpPr>
          <p:cNvPr id="83" name="Slide Number Placeholder 5">
            <a:extLst>
              <a:ext uri="{FF2B5EF4-FFF2-40B4-BE49-F238E27FC236}">
                <a16:creationId xmlns:a16="http://schemas.microsoft.com/office/drawing/2014/main" id="{4CFF2C06-765C-BA4B-BF38-690980D7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64334" y="6344132"/>
            <a:ext cx="463331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ACADB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C028F-217C-4A3E-9F57-7918BD7AD2B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9987 -0.0497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-0.04977 L 0.20183 -0.1023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83 -0.10232 L 0.30222 -0.1548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22 -0.15486 L 0.40261 -0.2069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-0.20695 L 0.503 -0.2594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 -0.25949 L 0.60339 -0.3120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39 -0.31204 L 0.70378 -0.3645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5A1AA28-EC13-4EDC-9A54-719D449453A3}"/>
              </a:ext>
            </a:extLst>
          </p:cNvPr>
          <p:cNvSpPr txBox="1">
            <a:spLocks/>
          </p:cNvSpPr>
          <p:nvPr/>
        </p:nvSpPr>
        <p:spPr>
          <a:xfrm>
            <a:off x="2875643" y="4929226"/>
            <a:ext cx="6440714" cy="64633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r" defTabSz="1219170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7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66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594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en-GB" sz="1600" dirty="0" err="1"/>
              <a:t>mike.macintyre@panaseer.com</a:t>
            </a:r>
            <a:endParaRPr lang="en-GB" sz="1600" dirty="0"/>
          </a:p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en-GB" sz="1600" dirty="0"/>
              <a:t>@</a:t>
            </a:r>
            <a:r>
              <a:rPr lang="en-GB" sz="1600" dirty="0" err="1"/>
              <a:t>theTechRunner</a:t>
            </a:r>
            <a:endParaRPr lang="en-GB" sz="1600" dirty="0"/>
          </a:p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en-GB" sz="1600" dirty="0" err="1"/>
              <a:t>www.panaseer.com</a:t>
            </a: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A614E7-5AE2-EA44-ACD3-85D74B2D6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9" t="39467" r="30829" b="48800"/>
          <a:stretch/>
        </p:blipFill>
        <p:spPr>
          <a:xfrm>
            <a:off x="5175437" y="4284342"/>
            <a:ext cx="1841125" cy="33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4E49B-0B5A-1F49-A715-D502716738B7}"/>
              </a:ext>
            </a:extLst>
          </p:cNvPr>
          <p:cNvSpPr txBox="1"/>
          <p:nvPr/>
        </p:nvSpPr>
        <p:spPr>
          <a:xfrm>
            <a:off x="0" y="25071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Thank you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A76CA9-F1AB-BD48-B17F-CC0B325F4193}"/>
              </a:ext>
            </a:extLst>
          </p:cNvPr>
          <p:cNvSpPr txBox="1">
            <a:spLocks/>
          </p:cNvSpPr>
          <p:nvPr/>
        </p:nvSpPr>
        <p:spPr>
          <a:xfrm>
            <a:off x="2875643" y="6284699"/>
            <a:ext cx="6440714" cy="25845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r" defTabSz="1219170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7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66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594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en-GB" sz="900" dirty="0"/>
              <a:t>© 2019 Panaseer Limited</a:t>
            </a:r>
          </a:p>
        </p:txBody>
      </p:sp>
    </p:spTree>
    <p:extLst>
      <p:ext uri="{BB962C8B-B14F-4D97-AF65-F5344CB8AC3E}">
        <p14:creationId xmlns:p14="http://schemas.microsoft.com/office/powerpoint/2010/main" val="35950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EFC9-CB98-C540-8953-A8654862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9C73A-14B8-A04C-AC5E-1DA56FB69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7F281-E05C-0745-9838-5824F5C37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277" y="4847300"/>
            <a:ext cx="10999446" cy="10942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Departing board member asks CISO to demonstrate control over privilege access in the company before leaving the business in </a:t>
            </a:r>
            <a:r>
              <a:rPr lang="en-US" sz="2800" dirty="0">
                <a:solidFill>
                  <a:schemeClr val="accent1"/>
                </a:solidFill>
              </a:rPr>
              <a:t>18 months time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3726E-1378-4C48-B78F-BDF04C761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07" y="1833936"/>
            <a:ext cx="8243455" cy="301336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B84E74-3B96-0049-9BF7-506C5E0C3692}"/>
              </a:ext>
            </a:extLst>
          </p:cNvPr>
          <p:cNvSpPr txBox="1">
            <a:spLocks/>
          </p:cNvSpPr>
          <p:nvPr/>
        </p:nvSpPr>
        <p:spPr>
          <a:xfrm>
            <a:off x="596277" y="1007910"/>
            <a:ext cx="10999446" cy="6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tabLst>
                <a:tab pos="3771900" algn="l"/>
              </a:tabLst>
              <a:defRPr sz="20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BOARD SCRUTINY</a:t>
            </a:r>
          </a:p>
        </p:txBody>
      </p:sp>
    </p:spTree>
    <p:extLst>
      <p:ext uri="{BB962C8B-B14F-4D97-AF65-F5344CB8AC3E}">
        <p14:creationId xmlns:p14="http://schemas.microsoft.com/office/powerpoint/2010/main" val="201843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1ADF-AFFD-DB43-AECC-E1547E0E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88247-481E-BC49-B891-58066B9CA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72A93177-FD84-4E4D-B804-0C7C54CE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554933"/>
            <a:ext cx="6096001" cy="5763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82C81-2057-A245-8A5D-835B54FF9D0E}"/>
              </a:ext>
            </a:extLst>
          </p:cNvPr>
          <p:cNvSpPr txBox="1"/>
          <p:nvPr/>
        </p:nvSpPr>
        <p:spPr>
          <a:xfrm>
            <a:off x="691909" y="2467096"/>
            <a:ext cx="478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“It’s just not possible” - PAM was in a state of panic</a:t>
            </a:r>
          </a:p>
        </p:txBody>
      </p:sp>
    </p:spTree>
    <p:extLst>
      <p:ext uri="{BB962C8B-B14F-4D97-AF65-F5344CB8AC3E}">
        <p14:creationId xmlns:p14="http://schemas.microsoft.com/office/powerpoint/2010/main" val="323456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1A04-1FE3-1444-A42A-3D00C1F5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91831-D9D7-BA43-90EE-FC0F0C58C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F98B0-876A-5D40-A9CF-DF279410B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6700" y="666752"/>
            <a:ext cx="5108575" cy="561339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Rank Business applications</a:t>
            </a:r>
          </a:p>
          <a:p>
            <a:pPr marL="1257277" lvl="1" indent="-342900"/>
            <a:r>
              <a:rPr lang="en-US" dirty="0"/>
              <a:t>How complete is your CMDB?</a:t>
            </a:r>
          </a:p>
          <a:p>
            <a:pPr marL="1257277" lvl="1" indent="-342900"/>
            <a:r>
              <a:rPr lang="en-US" dirty="0"/>
              <a:t>Focus on Crown Jewel application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Define Control set for Crown Jewels</a:t>
            </a:r>
          </a:p>
          <a:p>
            <a:pPr marL="1257277" lvl="1" indent="-342900"/>
            <a:r>
              <a:rPr lang="en-US" dirty="0"/>
              <a:t>Strongest &amp; most comprehensive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Establish ground truth</a:t>
            </a:r>
          </a:p>
          <a:p>
            <a:pPr marL="1257277" lvl="1" indent="-342900"/>
            <a:r>
              <a:rPr lang="en-US" dirty="0"/>
              <a:t>Increase visibility on privilege allocation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Clean up Privilege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Track progress</a:t>
            </a:r>
          </a:p>
          <a:p>
            <a:pPr marL="1257277" lvl="1" indent="-342900"/>
            <a:r>
              <a:rPr lang="en-US" dirty="0" err="1"/>
              <a:t>Optimise</a:t>
            </a:r>
            <a:r>
              <a:rPr lang="en-US" dirty="0"/>
              <a:t> number of Humans with Crown Jewel privileges</a:t>
            </a:r>
          </a:p>
          <a:p>
            <a:pPr marL="1257277" lvl="1" indent="-342900"/>
            <a:r>
              <a:rPr lang="en-US" dirty="0" err="1"/>
              <a:t>Minimise</a:t>
            </a:r>
            <a:r>
              <a:rPr lang="en-US" dirty="0"/>
              <a:t> number of privilege inheritance paths</a:t>
            </a:r>
          </a:p>
          <a:p>
            <a:pPr marL="1257277" lvl="1" indent="-342900"/>
            <a:r>
              <a:rPr lang="en-US" dirty="0"/>
              <a:t>Continuously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Expand to next set of critical applications</a:t>
            </a:r>
          </a:p>
          <a:p>
            <a:pPr marL="1257277" lvl="1" indent="-342900"/>
            <a:r>
              <a:rPr lang="en-US" dirty="0"/>
              <a:t>Reduce control 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37B274-EB1B-DE41-B7BC-62047CD93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365" y="666751"/>
            <a:ext cx="5584347" cy="50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FBE956-4A2E-1C47-869B-E05D5BC0D12A}"/>
              </a:ext>
            </a:extLst>
          </p:cNvPr>
          <p:cNvSpPr/>
          <p:nvPr/>
        </p:nvSpPr>
        <p:spPr>
          <a:xfrm>
            <a:off x="514799" y="5761104"/>
            <a:ext cx="5693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merican Typewriter" panose="02090604020004020304" pitchFamily="18" charset="77"/>
              </a:rPr>
              <a:t>“I’m an admin!”…”No, I’m an admin!”.. Frank was a film buff and knew exactly what this lot were playing at</a:t>
            </a:r>
            <a:r>
              <a:rPr lang="en-GB" dirty="0">
                <a:latin typeface="American Typewriter" panose="02090604020004020304" pitchFamily="18" charset="77"/>
              </a:rPr>
              <a:t>​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619945-3826-7F4B-9DC9-528630D635A2}"/>
              </a:ext>
            </a:extLst>
          </p:cNvPr>
          <p:cNvGrpSpPr/>
          <p:nvPr/>
        </p:nvGrpSpPr>
        <p:grpSpPr>
          <a:xfrm>
            <a:off x="6539948" y="2345635"/>
            <a:ext cx="5185327" cy="2860108"/>
            <a:chOff x="6539948" y="2345635"/>
            <a:chExt cx="5185327" cy="2860108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AC0D177-4D2E-1945-8A06-6598DDA9C61D}"/>
                </a:ext>
              </a:extLst>
            </p:cNvPr>
            <p:cNvSpPr/>
            <p:nvPr/>
          </p:nvSpPr>
          <p:spPr>
            <a:xfrm>
              <a:off x="6539948" y="2345635"/>
              <a:ext cx="5185327" cy="732543"/>
            </a:xfrm>
            <a:prstGeom prst="frame">
              <a:avLst>
                <a:gd name="adj1" fmla="val 55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5CB5AB7A-EF0F-A447-907A-D9FBE59FC26E}"/>
                </a:ext>
              </a:extLst>
            </p:cNvPr>
            <p:cNvSpPr/>
            <p:nvPr/>
          </p:nvSpPr>
          <p:spPr>
            <a:xfrm>
              <a:off x="6539948" y="3508092"/>
              <a:ext cx="5185327" cy="1697651"/>
            </a:xfrm>
            <a:prstGeom prst="frame">
              <a:avLst>
                <a:gd name="adj1" fmla="val 29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3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E92433B-B06D-AE48-B66F-F5DF4C77C5C0}"/>
              </a:ext>
            </a:extLst>
          </p:cNvPr>
          <p:cNvGrpSpPr/>
          <p:nvPr/>
        </p:nvGrpSpPr>
        <p:grpSpPr>
          <a:xfrm>
            <a:off x="885372" y="3146940"/>
            <a:ext cx="10578738" cy="2969254"/>
            <a:chOff x="885372" y="3146940"/>
            <a:chExt cx="10578738" cy="296925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20FB53-C2AF-5A40-8F75-C9B0E54A8504}"/>
                </a:ext>
              </a:extLst>
            </p:cNvPr>
            <p:cNvGrpSpPr/>
            <p:nvPr/>
          </p:nvGrpSpPr>
          <p:grpSpPr>
            <a:xfrm>
              <a:off x="885372" y="3355993"/>
              <a:ext cx="10578738" cy="2760201"/>
              <a:chOff x="885372" y="3355993"/>
              <a:chExt cx="10578738" cy="27602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55C186-C533-413F-AFF1-4658C8EE2093}"/>
                  </a:ext>
                </a:extLst>
              </p:cNvPr>
              <p:cNvSpPr/>
              <p:nvPr/>
            </p:nvSpPr>
            <p:spPr>
              <a:xfrm>
                <a:off x="1024110" y="5544000"/>
                <a:ext cx="10440000" cy="360000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Automatic data collection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C6AC75-B52E-4AA4-BC42-95F8B0037CC0}"/>
                  </a:ext>
                </a:extLst>
              </p:cNvPr>
              <p:cNvSpPr/>
              <p:nvPr/>
            </p:nvSpPr>
            <p:spPr>
              <a:xfrm>
                <a:off x="8584110" y="3384000"/>
                <a:ext cx="2880000" cy="360000"/>
              </a:xfrm>
              <a:prstGeom prst="rect">
                <a:avLst/>
              </a:prstGeom>
              <a:solidFill>
                <a:srgbClr val="007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CCM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F8BBF1-69B5-4206-9845-778BC001D089}"/>
                  </a:ext>
                </a:extLst>
              </p:cNvPr>
              <p:cNvSpPr/>
              <p:nvPr/>
            </p:nvSpPr>
            <p:spPr>
              <a:xfrm>
                <a:off x="7324110" y="3744000"/>
                <a:ext cx="4140000" cy="360000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Controls catalogue and frameworks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344D7-1400-47A2-85F6-E99901871451}"/>
                  </a:ext>
                </a:extLst>
              </p:cNvPr>
              <p:cNvSpPr/>
              <p:nvPr/>
            </p:nvSpPr>
            <p:spPr>
              <a:xfrm>
                <a:off x="6064110" y="4104000"/>
                <a:ext cx="5400000" cy="360000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Security measurement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3516E4-4E99-43E9-A477-F984EC3CD846}"/>
                  </a:ext>
                </a:extLst>
              </p:cNvPr>
              <p:cNvSpPr/>
              <p:nvPr/>
            </p:nvSpPr>
            <p:spPr>
              <a:xfrm>
                <a:off x="4804110" y="4464000"/>
                <a:ext cx="6660000" cy="3600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Control coverage analysis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FF2E9C-FD9B-425C-BCAA-C511490F4CA8}"/>
                  </a:ext>
                </a:extLst>
              </p:cNvPr>
              <p:cNvSpPr/>
              <p:nvPr/>
            </p:nvSpPr>
            <p:spPr>
              <a:xfrm>
                <a:off x="3544110" y="4824000"/>
                <a:ext cx="7920000" cy="360000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Asset inventories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B89368-7C43-4431-BE6C-64CF2153629B}"/>
                  </a:ext>
                </a:extLst>
              </p:cNvPr>
              <p:cNvSpPr/>
              <p:nvPr/>
            </p:nvSpPr>
            <p:spPr>
              <a:xfrm>
                <a:off x="2284110" y="5184000"/>
                <a:ext cx="9180000" cy="360000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r"/>
                <a:r>
                  <a:rPr lang="en-GB" sz="1100"/>
                  <a:t>Data unification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32F2CEB-D796-5040-9036-CDF4F63994B1}"/>
                  </a:ext>
                </a:extLst>
              </p:cNvPr>
              <p:cNvGrpSpPr/>
              <p:nvPr/>
            </p:nvGrpSpPr>
            <p:grpSpPr>
              <a:xfrm>
                <a:off x="885372" y="3355993"/>
                <a:ext cx="8912259" cy="2760201"/>
                <a:chOff x="885372" y="3355993"/>
                <a:chExt cx="8912259" cy="276020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1475E4B-4091-7149-A354-C401EC616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6086" y="3355993"/>
                  <a:ext cx="8821545" cy="2580350"/>
                </a:xfrm>
                <a:prstGeom prst="line">
                  <a:avLst/>
                </a:prstGeom>
                <a:ln w="603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FC997C9-ED3D-3544-91AB-94E45D2C2B38}"/>
                    </a:ext>
                  </a:extLst>
                </p:cNvPr>
                <p:cNvSpPr/>
                <p:nvPr/>
              </p:nvSpPr>
              <p:spPr>
                <a:xfrm>
                  <a:off x="885372" y="5909366"/>
                  <a:ext cx="355600" cy="206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E51BA2-D25A-604C-89EA-549B25950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900" y="3146940"/>
              <a:ext cx="8821545" cy="2580350"/>
            </a:xfrm>
            <a:prstGeom prst="line">
              <a:avLst/>
            </a:prstGeom>
            <a:ln w="381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D9F824-7ADA-564F-B389-25F7814ACB4E}"/>
              </a:ext>
            </a:extLst>
          </p:cNvPr>
          <p:cNvGrpSpPr/>
          <p:nvPr/>
        </p:nvGrpSpPr>
        <p:grpSpPr>
          <a:xfrm>
            <a:off x="1019945" y="3228951"/>
            <a:ext cx="10511091" cy="2794041"/>
            <a:chOff x="1331145" y="3127258"/>
            <a:chExt cx="10511091" cy="27940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45E797-BE05-6B44-8C35-9C1725D0A147}"/>
                </a:ext>
              </a:extLst>
            </p:cNvPr>
            <p:cNvSpPr/>
            <p:nvPr/>
          </p:nvSpPr>
          <p:spPr>
            <a:xfrm>
              <a:off x="1443315" y="3127258"/>
              <a:ext cx="10398921" cy="2684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81972A99-6B44-274E-9379-CD6C3A0187FB}"/>
                </a:ext>
              </a:extLst>
            </p:cNvPr>
            <p:cNvSpPr/>
            <p:nvPr/>
          </p:nvSpPr>
          <p:spPr>
            <a:xfrm rot="4423984">
              <a:off x="1311654" y="5665415"/>
              <a:ext cx="275375" cy="23639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FB6994D-25EE-48D8-AE45-687FC112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99" y="0"/>
            <a:ext cx="11162401" cy="514800"/>
          </a:xfrm>
        </p:spPr>
        <p:txBody>
          <a:bodyPr>
            <a:noAutofit/>
          </a:bodyPr>
          <a:lstStyle/>
          <a:p>
            <a:r>
              <a:rPr lang="en-GB" sz="2800" dirty="0"/>
              <a:t>Fundamental layers for achieving effective CCM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0B03A8-66AD-4364-8BA1-CF8635CA9651}"/>
              </a:ext>
            </a:extLst>
          </p:cNvPr>
          <p:cNvCxnSpPr>
            <a:cxnSpLocks/>
          </p:cNvCxnSpPr>
          <p:nvPr/>
        </p:nvCxnSpPr>
        <p:spPr>
          <a:xfrm flipV="1">
            <a:off x="660964" y="1824923"/>
            <a:ext cx="0" cy="442595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C7F8B0-053F-49E4-8439-619C6E556FD7}"/>
              </a:ext>
            </a:extLst>
          </p:cNvPr>
          <p:cNvCxnSpPr>
            <a:cxnSpLocks/>
          </p:cNvCxnSpPr>
          <p:nvPr/>
        </p:nvCxnSpPr>
        <p:spPr>
          <a:xfrm>
            <a:off x="660964" y="6251224"/>
            <a:ext cx="10801493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D9E10D8-4B29-414E-9E50-AC163310065A}"/>
              </a:ext>
            </a:extLst>
          </p:cNvPr>
          <p:cNvSpPr txBox="1"/>
          <p:nvPr/>
        </p:nvSpPr>
        <p:spPr>
          <a:xfrm rot="16200000">
            <a:off x="131214" y="4016417"/>
            <a:ext cx="6912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Value</a:t>
            </a:r>
            <a:endParaRPr lang="en-GB" sz="160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49605B-0B8F-1641-9F84-84C786E347A3}"/>
              </a:ext>
            </a:extLst>
          </p:cNvPr>
          <p:cNvGrpSpPr/>
          <p:nvPr/>
        </p:nvGrpSpPr>
        <p:grpSpPr>
          <a:xfrm>
            <a:off x="6902410" y="897573"/>
            <a:ext cx="1277527" cy="3261472"/>
            <a:chOff x="6902410" y="897573"/>
            <a:chExt cx="1277527" cy="32614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30128B-89E0-1B41-9A86-E9095AEA95B3}"/>
                </a:ext>
              </a:extLst>
            </p:cNvPr>
            <p:cNvGrpSpPr/>
            <p:nvPr/>
          </p:nvGrpSpPr>
          <p:grpSpPr>
            <a:xfrm>
              <a:off x="6902410" y="899144"/>
              <a:ext cx="547328" cy="3259901"/>
              <a:chOff x="7015835" y="2598822"/>
              <a:chExt cx="547328" cy="325990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F50FC92-E444-44AE-B77E-0BCD92757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1214" y="2693196"/>
                <a:ext cx="0" cy="3165527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33CC03F-59B6-4639-8927-73ACEF4D2D98}"/>
                  </a:ext>
                </a:extLst>
              </p:cNvPr>
              <p:cNvSpPr/>
              <p:nvPr/>
            </p:nvSpPr>
            <p:spPr>
              <a:xfrm>
                <a:off x="7015835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0A7DF17-1C57-4E0E-B78F-169B70585FA7}"/>
                  </a:ext>
                </a:extLst>
              </p:cNvPr>
              <p:cNvSpPr/>
              <p:nvPr/>
            </p:nvSpPr>
            <p:spPr>
              <a:xfrm>
                <a:off x="7129074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C172C5-A315-4004-B029-878C9187A1D6}"/>
                  </a:ext>
                </a:extLst>
              </p:cNvPr>
              <p:cNvSpPr/>
              <p:nvPr/>
            </p:nvSpPr>
            <p:spPr>
              <a:xfrm>
                <a:off x="7242313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B1E01A-E320-4AAC-96BB-F4B2FFFFC15E}"/>
                  </a:ext>
                </a:extLst>
              </p:cNvPr>
              <p:cNvSpPr/>
              <p:nvPr/>
            </p:nvSpPr>
            <p:spPr>
              <a:xfrm>
                <a:off x="7355552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55E97B-40CB-4E5B-90F0-59E4F80A7D99}"/>
                  </a:ext>
                </a:extLst>
              </p:cNvPr>
              <p:cNvSpPr/>
              <p:nvPr/>
            </p:nvSpPr>
            <p:spPr>
              <a:xfrm>
                <a:off x="7468791" y="2598822"/>
                <a:ext cx="94372" cy="9437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92EF67-CFE9-46F0-AA82-011AC6C36848}"/>
                </a:ext>
              </a:extLst>
            </p:cNvPr>
            <p:cNvSpPr txBox="1"/>
            <p:nvPr/>
          </p:nvSpPr>
          <p:spPr>
            <a:xfrm>
              <a:off x="6919937" y="897573"/>
              <a:ext cx="1260000" cy="1265883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Measurement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Automatically populate measures against SLA and other target thresholds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9E1E2E7-0DA5-6B49-85AB-374EF06056BD}"/>
              </a:ext>
            </a:extLst>
          </p:cNvPr>
          <p:cNvGrpSpPr/>
          <p:nvPr/>
        </p:nvGrpSpPr>
        <p:grpSpPr>
          <a:xfrm>
            <a:off x="5654259" y="2164022"/>
            <a:ext cx="1260000" cy="2360783"/>
            <a:chOff x="5654259" y="2164022"/>
            <a:chExt cx="1260000" cy="23607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525C95-0F0A-E441-A6C5-4C62941C1BED}"/>
                </a:ext>
              </a:extLst>
            </p:cNvPr>
            <p:cNvGrpSpPr/>
            <p:nvPr/>
          </p:nvGrpSpPr>
          <p:grpSpPr>
            <a:xfrm>
              <a:off x="5657384" y="2164022"/>
              <a:ext cx="434089" cy="2360783"/>
              <a:chOff x="5692927" y="2598822"/>
              <a:chExt cx="434089" cy="2360783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F449EE5-DC55-45C8-984A-9E0716751D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8306" y="2693196"/>
                <a:ext cx="0" cy="2266409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8216A70-A621-42D9-B0EE-60C86AFE99F0}"/>
                  </a:ext>
                </a:extLst>
              </p:cNvPr>
              <p:cNvSpPr/>
              <p:nvPr/>
            </p:nvSpPr>
            <p:spPr>
              <a:xfrm>
                <a:off x="5692927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`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3EAB398-5E86-4A6D-B52E-658A00AA436E}"/>
                  </a:ext>
                </a:extLst>
              </p:cNvPr>
              <p:cNvSpPr/>
              <p:nvPr/>
            </p:nvSpPr>
            <p:spPr>
              <a:xfrm>
                <a:off x="5806166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4CA33E-26E9-4A76-8C46-AEFF9780ACD6}"/>
                  </a:ext>
                </a:extLst>
              </p:cNvPr>
              <p:cNvSpPr/>
              <p:nvPr/>
            </p:nvSpPr>
            <p:spPr>
              <a:xfrm>
                <a:off x="5919405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5F5042B-632F-48F5-9CCC-BA1B783B3E6D}"/>
                  </a:ext>
                </a:extLst>
              </p:cNvPr>
              <p:cNvSpPr/>
              <p:nvPr/>
            </p:nvSpPr>
            <p:spPr>
              <a:xfrm>
                <a:off x="6032644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CD34AE-C156-4461-9E19-F405A331A426}"/>
                </a:ext>
              </a:extLst>
            </p:cNvPr>
            <p:cNvSpPr txBox="1"/>
            <p:nvPr/>
          </p:nvSpPr>
          <p:spPr>
            <a:xfrm>
              <a:off x="5654259" y="2168822"/>
              <a:ext cx="1260000" cy="1289753"/>
            </a:xfrm>
            <a:prstGeom prst="rect">
              <a:avLst/>
            </a:prstGeom>
            <a:noFill/>
          </p:spPr>
          <p:txBody>
            <a:bodyPr wrap="square" lIns="108000" tIns="180000" rIns="10800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Control coverage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Check Control Coverage against asset inventories to identify and fill gaps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91FF1B0-29BF-DA48-B63A-8D1237B95DF7}"/>
              </a:ext>
            </a:extLst>
          </p:cNvPr>
          <p:cNvGrpSpPr/>
          <p:nvPr/>
        </p:nvGrpSpPr>
        <p:grpSpPr>
          <a:xfrm>
            <a:off x="4284855" y="899144"/>
            <a:ext cx="1260000" cy="4020918"/>
            <a:chOff x="4284855" y="899144"/>
            <a:chExt cx="1260000" cy="40209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FE7A10-696F-7A4E-B1BA-0F6449536BF5}"/>
                </a:ext>
              </a:extLst>
            </p:cNvPr>
            <p:cNvGrpSpPr/>
            <p:nvPr/>
          </p:nvGrpSpPr>
          <p:grpSpPr>
            <a:xfrm>
              <a:off x="4284855" y="899144"/>
              <a:ext cx="320850" cy="4020918"/>
              <a:chOff x="4359262" y="2598822"/>
              <a:chExt cx="320850" cy="402091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DE0D-FAFE-42AB-AD7F-69807AF01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4641" y="2693194"/>
                <a:ext cx="0" cy="39265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791328D-5E22-4695-B1A0-6D1A5842C275}"/>
                  </a:ext>
                </a:extLst>
              </p:cNvPr>
              <p:cNvSpPr/>
              <p:nvPr/>
            </p:nvSpPr>
            <p:spPr>
              <a:xfrm>
                <a:off x="4359262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12022F8-7C50-4FA1-90AE-9ED052366E7B}"/>
                  </a:ext>
                </a:extLst>
              </p:cNvPr>
              <p:cNvSpPr/>
              <p:nvPr/>
            </p:nvSpPr>
            <p:spPr>
              <a:xfrm>
                <a:off x="4472501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C1711B4-4FF3-4AB7-9C3F-E70D604ED615}"/>
                  </a:ext>
                </a:extLst>
              </p:cNvPr>
              <p:cNvSpPr/>
              <p:nvPr/>
            </p:nvSpPr>
            <p:spPr>
              <a:xfrm>
                <a:off x="4585740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207AB75-CE3C-48C2-B25C-77C242B58875}"/>
                </a:ext>
              </a:extLst>
            </p:cNvPr>
            <p:cNvSpPr txBox="1"/>
            <p:nvPr/>
          </p:nvSpPr>
          <p:spPr>
            <a:xfrm>
              <a:off x="4284855" y="905227"/>
              <a:ext cx="1260000" cy="1435160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Asset inventories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Create trusted inventories triangulated from multiple sources of data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A3886BC-FD96-0645-84F2-B2DCAC576F89}"/>
              </a:ext>
            </a:extLst>
          </p:cNvPr>
          <p:cNvGrpSpPr/>
          <p:nvPr/>
        </p:nvGrpSpPr>
        <p:grpSpPr>
          <a:xfrm>
            <a:off x="3080870" y="2158476"/>
            <a:ext cx="1263146" cy="3103749"/>
            <a:chOff x="3080870" y="2158476"/>
            <a:chExt cx="1263146" cy="31037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4E9978-1CCD-634E-9A16-AC8A879A1286}"/>
                </a:ext>
              </a:extLst>
            </p:cNvPr>
            <p:cNvGrpSpPr/>
            <p:nvPr/>
          </p:nvGrpSpPr>
          <p:grpSpPr>
            <a:xfrm>
              <a:off x="3080870" y="2164022"/>
              <a:ext cx="207611" cy="3098203"/>
              <a:chOff x="3059852" y="2598822"/>
              <a:chExt cx="207611" cy="3098203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9191363-E033-44D5-BEAD-E6F4CA16DF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5231" y="2693194"/>
                <a:ext cx="0" cy="3003831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6C63F43-1B6D-472B-B5F5-476275CF0B9A}"/>
                  </a:ext>
                </a:extLst>
              </p:cNvPr>
              <p:cNvSpPr/>
              <p:nvPr/>
            </p:nvSpPr>
            <p:spPr>
              <a:xfrm>
                <a:off x="3059852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915FA5-5D47-447C-BECF-471C40C5DDAC}"/>
                  </a:ext>
                </a:extLst>
              </p:cNvPr>
              <p:cNvSpPr/>
              <p:nvPr/>
            </p:nvSpPr>
            <p:spPr>
              <a:xfrm>
                <a:off x="3173091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BAA8988-720C-4F8D-98DF-A495DCDEB636}"/>
                </a:ext>
              </a:extLst>
            </p:cNvPr>
            <p:cNvSpPr txBox="1"/>
            <p:nvPr/>
          </p:nvSpPr>
          <p:spPr>
            <a:xfrm>
              <a:off x="3084016" y="2158476"/>
              <a:ext cx="1260000" cy="1435160"/>
            </a:xfrm>
            <a:prstGeom prst="rect">
              <a:avLst/>
            </a:prstGeom>
            <a:noFill/>
          </p:spPr>
          <p:txBody>
            <a:bodyPr wrap="square" lIns="144000" tIns="180000" rIns="144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Data unification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Data cleaning correlation, normalization, aggregation and modelling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733BCDE-3EDF-8048-B079-43D9600785AF}"/>
              </a:ext>
            </a:extLst>
          </p:cNvPr>
          <p:cNvGrpSpPr/>
          <p:nvPr/>
        </p:nvGrpSpPr>
        <p:grpSpPr>
          <a:xfrm>
            <a:off x="8046202" y="2164022"/>
            <a:ext cx="1263456" cy="1652861"/>
            <a:chOff x="8046202" y="2164022"/>
            <a:chExt cx="1263456" cy="16528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C49BAC-0163-3449-B6B2-9B4CD061FF8C}"/>
                </a:ext>
              </a:extLst>
            </p:cNvPr>
            <p:cNvGrpSpPr/>
            <p:nvPr/>
          </p:nvGrpSpPr>
          <p:grpSpPr>
            <a:xfrm>
              <a:off x="8046202" y="2164022"/>
              <a:ext cx="661745" cy="1652861"/>
              <a:chOff x="8333319" y="2598822"/>
              <a:chExt cx="661745" cy="165286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3A12495-0296-4AC2-B9FE-D1900FE40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3319" y="2698594"/>
                <a:ext cx="0" cy="1553089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74276F-7B5E-4FD0-A914-CBD173455BF8}"/>
                  </a:ext>
                </a:extLst>
              </p:cNvPr>
              <p:cNvSpPr/>
              <p:nvPr/>
            </p:nvSpPr>
            <p:spPr>
              <a:xfrm>
                <a:off x="8334496" y="2598822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0FC859D-8448-437F-ACE9-4CDE81B343FA}"/>
                  </a:ext>
                </a:extLst>
              </p:cNvPr>
              <p:cNvSpPr/>
              <p:nvPr/>
            </p:nvSpPr>
            <p:spPr>
              <a:xfrm>
                <a:off x="8447735" y="2598822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01B0E8-2779-437A-A7AD-AF8EB35A443A}"/>
                  </a:ext>
                </a:extLst>
              </p:cNvPr>
              <p:cNvSpPr/>
              <p:nvPr/>
            </p:nvSpPr>
            <p:spPr>
              <a:xfrm>
                <a:off x="8560974" y="2598822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9F7CF5-4509-409D-A89E-81A09A3FCE63}"/>
                  </a:ext>
                </a:extLst>
              </p:cNvPr>
              <p:cNvSpPr/>
              <p:nvPr/>
            </p:nvSpPr>
            <p:spPr>
              <a:xfrm>
                <a:off x="8674213" y="2598822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3C83CD-9AB6-400C-8C8F-9358DB5B6B6B}"/>
                  </a:ext>
                </a:extLst>
              </p:cNvPr>
              <p:cNvSpPr/>
              <p:nvPr/>
            </p:nvSpPr>
            <p:spPr>
              <a:xfrm>
                <a:off x="8787452" y="2598822"/>
                <a:ext cx="94372" cy="94372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B31607E-E58D-4DE5-9188-9B344DBE8A28}"/>
                  </a:ext>
                </a:extLst>
              </p:cNvPr>
              <p:cNvSpPr/>
              <p:nvPr/>
            </p:nvSpPr>
            <p:spPr>
              <a:xfrm>
                <a:off x="8900692" y="2598822"/>
                <a:ext cx="94372" cy="94372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C37949-0EC1-456C-8BDE-0F0ADEE4C1DA}"/>
                </a:ext>
              </a:extLst>
            </p:cNvPr>
            <p:cNvSpPr txBox="1"/>
            <p:nvPr/>
          </p:nvSpPr>
          <p:spPr>
            <a:xfrm>
              <a:off x="8049658" y="2170850"/>
              <a:ext cx="1260000" cy="1465937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Controls catalogue and frameworks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Automatically populate any security framework any time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BEC48-6D74-BA4F-8F24-DF0699D95B55}"/>
              </a:ext>
            </a:extLst>
          </p:cNvPr>
          <p:cNvGrpSpPr/>
          <p:nvPr/>
        </p:nvGrpSpPr>
        <p:grpSpPr>
          <a:xfrm>
            <a:off x="9363542" y="897573"/>
            <a:ext cx="2345977" cy="2550656"/>
            <a:chOff x="9363542" y="897573"/>
            <a:chExt cx="2345977" cy="255065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5A54FAC-9117-4894-9910-BCE44E230576}"/>
                </a:ext>
              </a:extLst>
            </p:cNvPr>
            <p:cNvSpPr txBox="1"/>
            <p:nvPr/>
          </p:nvSpPr>
          <p:spPr>
            <a:xfrm>
              <a:off x="9365810" y="897573"/>
              <a:ext cx="2343709" cy="2064648"/>
            </a:xfrm>
            <a:prstGeom prst="rect">
              <a:avLst/>
            </a:prstGeom>
            <a:noFill/>
          </p:spPr>
          <p:txBody>
            <a:bodyPr wrap="square" lIns="216000" tIns="270000" rIns="216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Continuous Control Monitoring</a:t>
              </a:r>
            </a:p>
            <a:p>
              <a:pPr>
                <a:spcAft>
                  <a:spcPts val="600"/>
                </a:spcAft>
              </a:pPr>
              <a:r>
                <a:rPr lang="en-GB" sz="1200"/>
                <a:t>Continuously monitor and measure controls against SLAs in multiple security frameworks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03C87F-F532-C048-A5F2-F9BCFA5693ED}"/>
                </a:ext>
              </a:extLst>
            </p:cNvPr>
            <p:cNvGrpSpPr/>
            <p:nvPr/>
          </p:nvGrpSpPr>
          <p:grpSpPr>
            <a:xfrm>
              <a:off x="9363542" y="899144"/>
              <a:ext cx="776416" cy="2549085"/>
              <a:chOff x="9363542" y="899144"/>
              <a:chExt cx="776416" cy="2549085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8A83733-99DC-BB4F-B5B1-21C8895D81A6}"/>
                  </a:ext>
                </a:extLst>
              </p:cNvPr>
              <p:cNvSpPr/>
              <p:nvPr/>
            </p:nvSpPr>
            <p:spPr>
              <a:xfrm>
                <a:off x="9932912" y="899144"/>
                <a:ext cx="94372" cy="94372"/>
              </a:xfrm>
              <a:prstGeom prst="rect">
                <a:avLst/>
              </a:prstGeom>
              <a:solidFill>
                <a:srgbClr val="86AC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5300154-E072-4ADE-BB0C-B6B444773E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921" y="993518"/>
                <a:ext cx="0" cy="2454711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996E1B0-32E7-4B3A-820F-FDED28627DE4}"/>
                  </a:ext>
                </a:extLst>
              </p:cNvPr>
              <p:cNvSpPr/>
              <p:nvPr/>
            </p:nvSpPr>
            <p:spPr>
              <a:xfrm>
                <a:off x="9363542" y="899144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CA5FF9E-DC5D-4B13-8D0F-EF52EF82B57F}"/>
                  </a:ext>
                </a:extLst>
              </p:cNvPr>
              <p:cNvSpPr/>
              <p:nvPr/>
            </p:nvSpPr>
            <p:spPr>
              <a:xfrm>
                <a:off x="9476781" y="899144"/>
                <a:ext cx="94372" cy="94372"/>
              </a:xfrm>
              <a:prstGeom prst="rect">
                <a:avLst/>
              </a:prstGeom>
              <a:solidFill>
                <a:srgbClr val="E2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42C1D7-BACA-4AA8-9DD1-EEDD47D6A672}"/>
                  </a:ext>
                </a:extLst>
              </p:cNvPr>
              <p:cNvSpPr/>
              <p:nvPr/>
            </p:nvSpPr>
            <p:spPr>
              <a:xfrm>
                <a:off x="9590020" y="899144"/>
                <a:ext cx="94372" cy="94372"/>
              </a:xfrm>
              <a:prstGeom prst="rect">
                <a:avLst/>
              </a:prstGeom>
              <a:solidFill>
                <a:srgbClr val="E75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E9C258A-F1CD-48DF-A9E8-7C746950DA2E}"/>
                  </a:ext>
                </a:extLst>
              </p:cNvPr>
              <p:cNvSpPr/>
              <p:nvPr/>
            </p:nvSpPr>
            <p:spPr>
              <a:xfrm>
                <a:off x="9703259" y="899144"/>
                <a:ext cx="94372" cy="94372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E62C77-63B9-424A-B6E2-85B406510DD3}"/>
                  </a:ext>
                </a:extLst>
              </p:cNvPr>
              <p:cNvSpPr/>
              <p:nvPr/>
            </p:nvSpPr>
            <p:spPr>
              <a:xfrm>
                <a:off x="9816498" y="899144"/>
                <a:ext cx="94372" cy="94372"/>
              </a:xfrm>
              <a:prstGeom prst="rect">
                <a:avLst/>
              </a:prstGeom>
              <a:solidFill>
                <a:srgbClr val="FE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81E202-D345-4BD9-9FE9-C693C4494D72}"/>
                  </a:ext>
                </a:extLst>
              </p:cNvPr>
              <p:cNvSpPr/>
              <p:nvPr/>
            </p:nvSpPr>
            <p:spPr>
              <a:xfrm>
                <a:off x="10045586" y="899144"/>
                <a:ext cx="94372" cy="94372"/>
              </a:xfrm>
              <a:prstGeom prst="rect">
                <a:avLst/>
              </a:prstGeom>
              <a:solidFill>
                <a:srgbClr val="007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1F02447-F749-6D44-A5D6-5B3419FA0479}"/>
              </a:ext>
            </a:extLst>
          </p:cNvPr>
          <p:cNvGrpSpPr/>
          <p:nvPr/>
        </p:nvGrpSpPr>
        <p:grpSpPr>
          <a:xfrm>
            <a:off x="1813438" y="899144"/>
            <a:ext cx="1268459" cy="4746539"/>
            <a:chOff x="1813438" y="899144"/>
            <a:chExt cx="1268459" cy="47465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E9D8CA-966A-2644-95C9-3E8C0401B8D5}"/>
                </a:ext>
              </a:extLst>
            </p:cNvPr>
            <p:cNvGrpSpPr/>
            <p:nvPr/>
          </p:nvGrpSpPr>
          <p:grpSpPr>
            <a:xfrm>
              <a:off x="1813438" y="899144"/>
              <a:ext cx="94372" cy="4746539"/>
              <a:chOff x="1756230" y="2363966"/>
              <a:chExt cx="94372" cy="474653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B251B6E-D477-4435-8042-82C4969F5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61" y="2435472"/>
                <a:ext cx="0" cy="4675033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555FA3F-F186-4CD4-846B-86AC16A65363}"/>
                  </a:ext>
                </a:extLst>
              </p:cNvPr>
              <p:cNvSpPr/>
              <p:nvPr/>
            </p:nvSpPr>
            <p:spPr>
              <a:xfrm>
                <a:off x="1756230" y="2363966"/>
                <a:ext cx="94372" cy="94372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4DCDC8-6929-4A21-B606-8170C6EA9B5A}"/>
                </a:ext>
              </a:extLst>
            </p:cNvPr>
            <p:cNvSpPr txBox="1"/>
            <p:nvPr/>
          </p:nvSpPr>
          <p:spPr>
            <a:xfrm>
              <a:off x="1821897" y="902628"/>
              <a:ext cx="1260000" cy="1471511"/>
            </a:xfrm>
            <a:prstGeom prst="rect">
              <a:avLst/>
            </a:prstGeom>
            <a:noFill/>
          </p:spPr>
          <p:txBody>
            <a:bodyPr wrap="square" lIns="108000" tIns="180000" rIns="108000" bIns="1440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b="1"/>
                <a:t>Data collection</a:t>
              </a:r>
            </a:p>
            <a:p>
              <a:pPr>
                <a:spcAft>
                  <a:spcPts val="600"/>
                </a:spcAft>
              </a:pPr>
              <a:r>
                <a:rPr lang="en-GB" sz="900"/>
                <a:t>Automatic data collection of technical controls thru APIs/logs, into central repo</a:t>
              </a:r>
            </a:p>
          </p:txBody>
        </p:sp>
      </p:grp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EB62A6B9-707C-3646-80EB-62B951BF3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86" y="63400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rgbClr val="ACADB5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CONFIDENTIAL AND PROPRIETARY INFORMATION </a:t>
            </a:r>
          </a:p>
        </p:txBody>
      </p:sp>
      <p:sp>
        <p:nvSpPr>
          <p:cNvPr id="83" name="Slide Number Placeholder 5">
            <a:extLst>
              <a:ext uri="{FF2B5EF4-FFF2-40B4-BE49-F238E27FC236}">
                <a16:creationId xmlns:a16="http://schemas.microsoft.com/office/drawing/2014/main" id="{4CFF2C06-765C-BA4B-BF38-690980D7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64334" y="6344132"/>
            <a:ext cx="463331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ACADB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C028F-217C-4A3E-9F57-7918BD7AD2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9987 -0.0497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-0.04977 L 0.20183 -0.1023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83 -0.10232 L 0.30222 -0.1548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22 -0.15486 L 0.40261 -0.2069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-0.20695 L 0.503 -0.2594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 -0.25949 L 0.60339 -0.3120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39 -0.31204 L 0.70378 -0.3645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95D1-20F5-194A-99E8-1A8FA4EC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035A-2763-4B4E-87D6-0AAB045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64335" y="6318251"/>
            <a:ext cx="463331" cy="366183"/>
          </a:xfrm>
        </p:spPr>
        <p:txBody>
          <a:bodyPr/>
          <a:lstStyle/>
          <a:p>
            <a:fld id="{512C028F-217C-4A3E-9F57-7918BD7AD2B5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C6FB00-A892-5348-B331-785521C96B83}"/>
              </a:ext>
            </a:extLst>
          </p:cNvPr>
          <p:cNvGrpSpPr/>
          <p:nvPr/>
        </p:nvGrpSpPr>
        <p:grpSpPr>
          <a:xfrm>
            <a:off x="3099693" y="3712728"/>
            <a:ext cx="914400" cy="1120856"/>
            <a:chOff x="4921044" y="4046361"/>
            <a:chExt cx="914400" cy="1120856"/>
          </a:xfrm>
        </p:grpSpPr>
        <p:pic>
          <p:nvPicPr>
            <p:cNvPr id="16" name="Graphic 15" descr="Computer">
              <a:extLst>
                <a:ext uri="{FF2B5EF4-FFF2-40B4-BE49-F238E27FC236}">
                  <a16:creationId xmlns:a16="http://schemas.microsoft.com/office/drawing/2014/main" id="{3F69F475-F4B0-0047-B845-30DB85C9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1044" y="404636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89E5D9-73ED-A74C-A7F7-5AD2F14E5DFD}"/>
                </a:ext>
              </a:extLst>
            </p:cNvPr>
            <p:cNvSpPr txBox="1"/>
            <p:nvPr/>
          </p:nvSpPr>
          <p:spPr>
            <a:xfrm>
              <a:off x="5039148" y="4828663"/>
              <a:ext cx="721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Server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BFE727-73C5-8E46-83F5-CB7D5813A881}"/>
              </a:ext>
            </a:extLst>
          </p:cNvPr>
          <p:cNvGrpSpPr/>
          <p:nvPr/>
        </p:nvGrpSpPr>
        <p:grpSpPr>
          <a:xfrm>
            <a:off x="3085734" y="2256841"/>
            <a:ext cx="959302" cy="1010094"/>
            <a:chOff x="4210487" y="992324"/>
            <a:chExt cx="959302" cy="1010094"/>
          </a:xfrm>
        </p:grpSpPr>
        <p:pic>
          <p:nvPicPr>
            <p:cNvPr id="14" name="Graphic 13" descr="Database">
              <a:extLst>
                <a:ext uri="{FF2B5EF4-FFF2-40B4-BE49-F238E27FC236}">
                  <a16:creationId xmlns:a16="http://schemas.microsoft.com/office/drawing/2014/main" id="{568B5260-98E3-DE46-B7A3-87B5553D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8589" y="992324"/>
              <a:ext cx="723485" cy="7234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90E1FA-33EE-B849-9293-67F3A6BBEF05}"/>
                </a:ext>
              </a:extLst>
            </p:cNvPr>
            <p:cNvSpPr txBox="1"/>
            <p:nvPr/>
          </p:nvSpPr>
          <p:spPr>
            <a:xfrm>
              <a:off x="4210487" y="1663864"/>
              <a:ext cx="959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Database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807344-1066-9A41-80D2-3EF19CE7ADEF}"/>
              </a:ext>
            </a:extLst>
          </p:cNvPr>
          <p:cNvGrpSpPr/>
          <p:nvPr/>
        </p:nvGrpSpPr>
        <p:grpSpPr>
          <a:xfrm>
            <a:off x="2994288" y="730288"/>
            <a:ext cx="1123577" cy="1108044"/>
            <a:chOff x="5801830" y="894374"/>
            <a:chExt cx="1123577" cy="1108044"/>
          </a:xfrm>
        </p:grpSpPr>
        <p:pic>
          <p:nvPicPr>
            <p:cNvPr id="18" name="Graphic 17" descr="Internet">
              <a:extLst>
                <a:ext uri="{FF2B5EF4-FFF2-40B4-BE49-F238E27FC236}">
                  <a16:creationId xmlns:a16="http://schemas.microsoft.com/office/drawing/2014/main" id="{40FDC93B-C558-2443-A5A3-493CBFB0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8690" y="894374"/>
              <a:ext cx="809859" cy="80985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2AA28-D823-6D41-B531-DD4CE29018B9}"/>
                </a:ext>
              </a:extLst>
            </p:cNvPr>
            <p:cNvSpPr txBox="1"/>
            <p:nvPr/>
          </p:nvSpPr>
          <p:spPr>
            <a:xfrm>
              <a:off x="5801830" y="1663864"/>
              <a:ext cx="1123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Application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4611DA-D070-5842-A7EC-323739FA5A82}"/>
              </a:ext>
            </a:extLst>
          </p:cNvPr>
          <p:cNvCxnSpPr>
            <a:stCxn id="37" idx="2"/>
            <a:endCxn id="14" idx="0"/>
          </p:cNvCxnSpPr>
          <p:nvPr/>
        </p:nvCxnSpPr>
        <p:spPr>
          <a:xfrm flipH="1">
            <a:off x="3555579" y="1838332"/>
            <a:ext cx="498" cy="4185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55E85B-2865-ED49-8428-C5DA30EB6E0C}"/>
              </a:ext>
            </a:extLst>
          </p:cNvPr>
          <p:cNvCxnSpPr>
            <a:stCxn id="36" idx="2"/>
            <a:endCxn id="16" idx="0"/>
          </p:cNvCxnSpPr>
          <p:nvPr/>
        </p:nvCxnSpPr>
        <p:spPr>
          <a:xfrm flipH="1">
            <a:off x="3556893" y="3266935"/>
            <a:ext cx="8492" cy="445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extBox 2">
            <a:extLst>
              <a:ext uri="{FF2B5EF4-FFF2-40B4-BE49-F238E27FC236}">
                <a16:creationId xmlns:a16="http://schemas.microsoft.com/office/drawing/2014/main" id="{F6D0EFAD-6876-9644-B308-64FCD39EE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81237"/>
              </p:ext>
            </p:extLst>
          </p:nvPr>
        </p:nvGraphicFramePr>
        <p:xfrm>
          <a:off x="7145860" y="826451"/>
          <a:ext cx="4624392" cy="535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7172C8-D183-D64E-B96B-E9E17442043E}"/>
              </a:ext>
            </a:extLst>
          </p:cNvPr>
          <p:cNvSpPr/>
          <p:nvPr/>
        </p:nvSpPr>
        <p:spPr>
          <a:xfrm>
            <a:off x="6984778" y="1540148"/>
            <a:ext cx="4902422" cy="4778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2BC0-46AE-5C4E-9A0F-84AD4893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 Inventory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011F5-E1A9-554D-9853-FF931997E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D70C9-569D-9C41-9592-5C6218C889C4}"/>
              </a:ext>
            </a:extLst>
          </p:cNvPr>
          <p:cNvSpPr/>
          <p:nvPr/>
        </p:nvSpPr>
        <p:spPr>
          <a:xfrm>
            <a:off x="890472" y="5516268"/>
            <a:ext cx="761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Read more </a:t>
            </a:r>
          </a:p>
          <a:p>
            <a:r>
              <a:rPr lang="en-US" dirty="0"/>
              <a:t>https://panaseer.com/2017/10/19/inventory-management/</a:t>
            </a:r>
          </a:p>
        </p:txBody>
      </p: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A7B6D82F-E2AB-374C-A753-71CE5C682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996000"/>
              </p:ext>
            </p:extLst>
          </p:nvPr>
        </p:nvGraphicFramePr>
        <p:xfrm>
          <a:off x="501805" y="1253331"/>
          <a:ext cx="114857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96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E3EF-C76B-874B-B9D0-E49F0489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 Inventory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7B23E-D6EE-534C-869C-7381C73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C028F-217C-4A3E-9F57-7918BD7AD2B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E6376-FF5B-724D-B5B2-11CD385A74B3}"/>
              </a:ext>
            </a:extLst>
          </p:cNvPr>
          <p:cNvSpPr/>
          <p:nvPr/>
        </p:nvSpPr>
        <p:spPr>
          <a:xfrm>
            <a:off x="832757" y="1616529"/>
            <a:ext cx="10760529" cy="4620984"/>
          </a:xfrm>
          <a:prstGeom prst="rect">
            <a:avLst/>
          </a:prstGeom>
          <a:noFill/>
          <a:ln w="476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04642-6DCE-5840-8AA2-189E4B0D9023}"/>
              </a:ext>
            </a:extLst>
          </p:cNvPr>
          <p:cNvSpPr txBox="1"/>
          <p:nvPr/>
        </p:nvSpPr>
        <p:spPr>
          <a:xfrm>
            <a:off x="4043995" y="1140730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Assets in need of management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A16ECA-9419-814E-89EE-4FE4A2356C4F}"/>
              </a:ext>
            </a:extLst>
          </p:cNvPr>
          <p:cNvGrpSpPr/>
          <p:nvPr/>
        </p:nvGrpSpPr>
        <p:grpSpPr>
          <a:xfrm>
            <a:off x="1034143" y="2404690"/>
            <a:ext cx="6477000" cy="3688060"/>
            <a:chOff x="1034143" y="2404690"/>
            <a:chExt cx="6477000" cy="36880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31CFD6-7FD6-6244-AF10-7974153129EB}"/>
                </a:ext>
              </a:extLst>
            </p:cNvPr>
            <p:cNvSpPr/>
            <p:nvPr/>
          </p:nvSpPr>
          <p:spPr>
            <a:xfrm>
              <a:off x="1034143" y="2404690"/>
              <a:ext cx="6477000" cy="3688060"/>
            </a:xfrm>
            <a:prstGeom prst="rect">
              <a:avLst/>
            </a:prstGeom>
            <a:noFill/>
            <a:ln w="476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7E8C88-686A-4543-ABF3-6B68F1D23336}"/>
                </a:ext>
              </a:extLst>
            </p:cNvPr>
            <p:cNvSpPr txBox="1"/>
            <p:nvPr/>
          </p:nvSpPr>
          <p:spPr>
            <a:xfrm>
              <a:off x="2647313" y="2514983"/>
              <a:ext cx="2583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</a:rPr>
                <a:t>Discovery Scanner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2666A6-B078-2841-A64D-E3B0EF25FB34}"/>
              </a:ext>
            </a:extLst>
          </p:cNvPr>
          <p:cNvGrpSpPr/>
          <p:nvPr/>
        </p:nvGrpSpPr>
        <p:grpSpPr>
          <a:xfrm>
            <a:off x="1807027" y="1730829"/>
            <a:ext cx="6847115" cy="4040222"/>
            <a:chOff x="1807027" y="1730829"/>
            <a:chExt cx="6847115" cy="4040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AE24E6-CB47-DD4D-994D-8A6CC52E18DC}"/>
                </a:ext>
              </a:extLst>
            </p:cNvPr>
            <p:cNvSpPr/>
            <p:nvPr/>
          </p:nvSpPr>
          <p:spPr>
            <a:xfrm>
              <a:off x="1807027" y="1730829"/>
              <a:ext cx="6847115" cy="4040222"/>
            </a:xfrm>
            <a:prstGeom prst="rect">
              <a:avLst/>
            </a:prstGeom>
            <a:noFill/>
            <a:ln w="476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1BFC8D-6509-954F-BFD1-E140052DCAAE}"/>
                </a:ext>
              </a:extLst>
            </p:cNvPr>
            <p:cNvSpPr txBox="1"/>
            <p:nvPr/>
          </p:nvSpPr>
          <p:spPr>
            <a:xfrm>
              <a:off x="3418926" y="1756214"/>
              <a:ext cx="2242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Active Directory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D7730B-FCB9-B942-A92B-5F362FC58167}"/>
              </a:ext>
            </a:extLst>
          </p:cNvPr>
          <p:cNvGrpSpPr/>
          <p:nvPr/>
        </p:nvGrpSpPr>
        <p:grpSpPr>
          <a:xfrm>
            <a:off x="5252620" y="2605094"/>
            <a:ext cx="5807265" cy="2916562"/>
            <a:chOff x="1807027" y="1730829"/>
            <a:chExt cx="6847115" cy="4040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78B3E0-C452-E242-8FEE-73342054AB91}"/>
                </a:ext>
              </a:extLst>
            </p:cNvPr>
            <p:cNvSpPr/>
            <p:nvPr/>
          </p:nvSpPr>
          <p:spPr>
            <a:xfrm>
              <a:off x="1807027" y="1730829"/>
              <a:ext cx="6847115" cy="4040222"/>
            </a:xfrm>
            <a:prstGeom prst="rect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98CD77-C2A8-154D-A8DB-1202131207DA}"/>
                </a:ext>
              </a:extLst>
            </p:cNvPr>
            <p:cNvSpPr txBox="1"/>
            <p:nvPr/>
          </p:nvSpPr>
          <p:spPr>
            <a:xfrm>
              <a:off x="4521818" y="1763138"/>
              <a:ext cx="1140070" cy="63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CMDB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0FCEE7-BA48-0B41-816A-17FDFF5705F8}"/>
              </a:ext>
            </a:extLst>
          </p:cNvPr>
          <p:cNvGrpSpPr/>
          <p:nvPr/>
        </p:nvGrpSpPr>
        <p:grpSpPr>
          <a:xfrm>
            <a:off x="4523013" y="3300886"/>
            <a:ext cx="5551716" cy="2916562"/>
            <a:chOff x="1807027" y="1730829"/>
            <a:chExt cx="6847115" cy="40402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D13ED-5984-4644-B419-8294E01113A1}"/>
                </a:ext>
              </a:extLst>
            </p:cNvPr>
            <p:cNvSpPr/>
            <p:nvPr/>
          </p:nvSpPr>
          <p:spPr>
            <a:xfrm>
              <a:off x="1807027" y="1730829"/>
              <a:ext cx="6847115" cy="4040222"/>
            </a:xfrm>
            <a:prstGeom prst="rect">
              <a:avLst/>
            </a:prstGeom>
            <a:noFill/>
            <a:ln w="476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3C8DD-4C07-F740-9E1A-7915EA1C6B7B}"/>
                </a:ext>
              </a:extLst>
            </p:cNvPr>
            <p:cNvSpPr txBox="1"/>
            <p:nvPr/>
          </p:nvSpPr>
          <p:spPr>
            <a:xfrm>
              <a:off x="3586954" y="1730829"/>
              <a:ext cx="1740189" cy="1151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Endpoint </a:t>
              </a:r>
            </a:p>
            <a:p>
              <a:r>
                <a:rPr lang="en-US" sz="2400" dirty="0">
                  <a:solidFill>
                    <a:schemeClr val="accent1"/>
                  </a:solidFill>
                </a:rPr>
                <a:t>Agent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87FAE0-F7E7-074F-BD4B-F097BBD74C6A}"/>
              </a:ext>
            </a:extLst>
          </p:cNvPr>
          <p:cNvGrpSpPr/>
          <p:nvPr/>
        </p:nvGrpSpPr>
        <p:grpSpPr>
          <a:xfrm>
            <a:off x="5774870" y="1688500"/>
            <a:ext cx="5551716" cy="3063600"/>
            <a:chOff x="1807027" y="1527142"/>
            <a:chExt cx="6847115" cy="42439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C3CC7-E4BA-8B4C-B85E-2479FFE13DBD}"/>
                </a:ext>
              </a:extLst>
            </p:cNvPr>
            <p:cNvSpPr/>
            <p:nvPr/>
          </p:nvSpPr>
          <p:spPr>
            <a:xfrm>
              <a:off x="1807027" y="1527142"/>
              <a:ext cx="6847115" cy="4243909"/>
            </a:xfrm>
            <a:prstGeom prst="rect">
              <a:avLst/>
            </a:prstGeom>
            <a:noFill/>
            <a:ln w="4762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D9C560-D1E6-A245-895A-CD641CA41D46}"/>
                </a:ext>
              </a:extLst>
            </p:cNvPr>
            <p:cNvSpPr txBox="1"/>
            <p:nvPr/>
          </p:nvSpPr>
          <p:spPr>
            <a:xfrm>
              <a:off x="5856290" y="1620944"/>
              <a:ext cx="2299689" cy="63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Config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</a:rPr>
                <a:t>Mgmt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naseer">
  <a:themeElements>
    <a:clrScheme name="RTFacts">
      <a:dk1>
        <a:srgbClr val="3C3C3B"/>
      </a:dk1>
      <a:lt1>
        <a:srgbClr val="FFFFFF"/>
      </a:lt1>
      <a:dk2>
        <a:srgbClr val="3C3C3B"/>
      </a:dk2>
      <a:lt2>
        <a:srgbClr val="D9D9D9"/>
      </a:lt2>
      <a:accent1>
        <a:srgbClr val="E20220"/>
      </a:accent1>
      <a:accent2>
        <a:srgbClr val="3C3C3B"/>
      </a:accent2>
      <a:accent3>
        <a:srgbClr val="D9D9D9"/>
      </a:accent3>
      <a:accent4>
        <a:srgbClr val="E20220"/>
      </a:accent4>
      <a:accent5>
        <a:srgbClr val="3C3C3B"/>
      </a:accent5>
      <a:accent6>
        <a:srgbClr val="D9D9D9"/>
      </a:accent6>
      <a:hlink>
        <a:srgbClr val="E20220"/>
      </a:hlink>
      <a:folHlink>
        <a:srgbClr val="3C3C3B"/>
      </a:folHlink>
    </a:clrScheme>
    <a:fontScheme name="RTFac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icon X - MacIntyre" id="{6BF2772A-5C9F-864B-B5CA-FDD69A424979}" vid="{B96CDBE5-BB8A-4A47-91F0-B58E6DD486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EDD515BA8944D891A904885C6AD5D" ma:contentTypeVersion="13" ma:contentTypeDescription="Create a new document." ma:contentTypeScope="" ma:versionID="36f63515ff080393d74b68e6494fa4fe">
  <xsd:schema xmlns:xsd="http://www.w3.org/2001/XMLSchema" xmlns:xs="http://www.w3.org/2001/XMLSchema" xmlns:p="http://schemas.microsoft.com/office/2006/metadata/properties" xmlns:ns1="http://schemas.microsoft.com/sharepoint/v3" xmlns:ns2="cd94eba3-4580-48e1-934e-473679eae5af" xmlns:ns3="365ca35f-534e-40cc-8301-7256f425c21e" targetNamespace="http://schemas.microsoft.com/office/2006/metadata/properties" ma:root="true" ma:fieldsID="4a7b8e0b95dc5d4cb23bf2535d105c9d" ns1:_="" ns2:_="" ns3:_="">
    <xsd:import namespace="http://schemas.microsoft.com/sharepoint/v3"/>
    <xsd:import namespace="cd94eba3-4580-48e1-934e-473679eae5af"/>
    <xsd:import namespace="365ca35f-534e-40cc-8301-7256f425c2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4eba3-4580-48e1-934e-473679eae5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ca35f-534e-40cc-8301-7256f425c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75EE3D-6750-44B7-907B-A978AEAB0B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06B34-765D-4FF4-9937-3D731BC4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94eba3-4580-48e1-934e-473679eae5af"/>
    <ds:schemaRef ds:uri="365ca35f-534e-40cc-8301-7256f425c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CA18A9-05B6-41D5-B56D-49825934FC16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65ca35f-534e-40cc-8301-7256f425c21e"/>
    <ds:schemaRef ds:uri="http://purl.org/dc/dcmitype/"/>
    <ds:schemaRef ds:uri="http://purl.org/dc/elements/1.1/"/>
    <ds:schemaRef ds:uri="cd94eba3-4580-48e1-934e-473679eae5af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Panaseer</Template>
  <TotalTime>1</TotalTime>
  <Words>1064</Words>
  <Application>Microsoft Macintosh PowerPoint</Application>
  <PresentationFormat>Widescreen</PresentationFormat>
  <Paragraphs>372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American Typewriter</vt:lpstr>
      <vt:lpstr>Arial</vt:lpstr>
      <vt:lpstr>Calibri</vt:lpstr>
      <vt:lpstr>Open Sans</vt:lpstr>
      <vt:lpstr>Wingdings</vt:lpstr>
      <vt:lpstr>Panaseer</vt:lpstr>
      <vt:lpstr>PowerPoint Presentation</vt:lpstr>
      <vt:lpstr>Outline</vt:lpstr>
      <vt:lpstr>The story so far…</vt:lpstr>
      <vt:lpstr>PowerPoint Presentation</vt:lpstr>
      <vt:lpstr>Customer Approach</vt:lpstr>
      <vt:lpstr>Fundamental layers for achieving effective CCM</vt:lpstr>
      <vt:lpstr>Building the Graph</vt:lpstr>
      <vt:lpstr>Building an Inventory</vt:lpstr>
      <vt:lpstr>Building an Inventory</vt:lpstr>
      <vt:lpstr>Building the Graph</vt:lpstr>
      <vt:lpstr>Building the Graph</vt:lpstr>
      <vt:lpstr>Building the Graph</vt:lpstr>
      <vt:lpstr>Building the Graph</vt:lpstr>
      <vt:lpstr>Building the Graph</vt:lpstr>
      <vt:lpstr>The reality of a “Critical” system</vt:lpstr>
      <vt:lpstr>Simple Graph Measures</vt:lpstr>
      <vt:lpstr>Untangling Permissions</vt:lpstr>
      <vt:lpstr>Extending the Graph</vt:lpstr>
      <vt:lpstr>SQL Server Database Permissions</vt:lpstr>
      <vt:lpstr>What did we achieve?</vt:lpstr>
      <vt:lpstr>How could we be more helpful?</vt:lpstr>
      <vt:lpstr>Expanding the Controls</vt:lpstr>
      <vt:lpstr>Fundamental layers for achieving effective CCM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MacIntyre</dc:creator>
  <cp:lastModifiedBy>Mike MacIntyre</cp:lastModifiedBy>
  <cp:revision>2</cp:revision>
  <dcterms:created xsi:type="dcterms:W3CDTF">2019-03-22T13:47:20Z</dcterms:created>
  <dcterms:modified xsi:type="dcterms:W3CDTF">2019-03-22T13:49:11Z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0x010100E2FEDD515BA8944D891A904885C6AD5D</vt:lpwstr>
  </property>
  <property fmtid="{D5CDD505-2E9C-101B-9397-08002B2CF9AE}" pid="3" name="AuthorIds_UIVersion_1024">
    <vt:lpwstr>839</vt:lpwstr>
  </property>
  <property fmtid="{D5CDD505-2E9C-101B-9397-08002B2CF9AE}" pid="4" name="AuthorIds_UIVersion_3072">
    <vt:lpwstr>11</vt:lpwstr>
  </property>
</Properties>
</file>